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4" r:id="rId9"/>
    <p:sldId id="265" r:id="rId10"/>
    <p:sldId id="267" r:id="rId11"/>
    <p:sldId id="268" r:id="rId12"/>
    <p:sldId id="269" r:id="rId13"/>
  </p:sldIdLst>
  <p:sldSz cx="9144000" cy="6858000" type="screen4x3"/>
  <p:notesSz cx="6669088"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702"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FR" smtClean="0"/>
              <a:t>Cliquez pour modifier le style du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smtClean="0"/>
              <a:t>Cliquez pour modifier le style des sous-titres du masque</a:t>
            </a:r>
            <a:endParaRPr kumimoji="0" lang="en-US"/>
          </a:p>
        </p:txBody>
      </p:sp>
      <p:sp>
        <p:nvSpPr>
          <p:cNvPr id="4" name="Espace réservé de la date 3"/>
          <p:cNvSpPr>
            <a:spLocks noGrp="1"/>
          </p:cNvSpPr>
          <p:nvPr>
            <p:ph type="dt" sz="half" idx="10"/>
          </p:nvPr>
        </p:nvSpPr>
        <p:spPr/>
        <p:txBody>
          <a:bodyPr/>
          <a:lstStyle/>
          <a:p>
            <a:fld id="{6EF2D9EB-113C-4E7F-8942-4E2A32C8E3C4}" type="datetimeFigureOut">
              <a:rPr lang="fr-FR" smtClean="0"/>
              <a:pPr/>
              <a:t>11/12/2014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8387A8-5053-4367-9DF8-272810042B19}" type="slidenum">
              <a:rPr lang="fr-FR" smtClean="0"/>
              <a:pPr/>
              <a:t>‹N°›</a:t>
            </a:fld>
            <a:endParaRPr lang="fr-F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EF2D9EB-113C-4E7F-8942-4E2A32C8E3C4}" type="datetimeFigureOut">
              <a:rPr lang="fr-FR" smtClean="0"/>
              <a:pPr/>
              <a:t>11/12/2014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8387A8-5053-4367-9DF8-272810042B1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vertical 1"/>
          <p:cNvSpPr>
            <a:spLocks noGrp="1"/>
          </p:cNvSpPr>
          <p:nvPr>
            <p:ph type="title" orient="vert"/>
          </p:nvPr>
        </p:nvSpPr>
        <p:spPr>
          <a:xfrm>
            <a:off x="6781800" y="274640"/>
            <a:ext cx="19050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EF2D9EB-113C-4E7F-8942-4E2A32C8E3C4}" type="datetimeFigureOut">
              <a:rPr lang="fr-FR" smtClean="0"/>
              <a:pPr/>
              <a:t>11/12/2014</a:t>
            </a:fld>
            <a:endParaRPr lang="fr-FR"/>
          </a:p>
        </p:txBody>
      </p:sp>
      <p:sp>
        <p:nvSpPr>
          <p:cNvPr id="5" name="Espace réservé du pied de page 4"/>
          <p:cNvSpPr>
            <a:spLocks noGrp="1"/>
          </p:cNvSpPr>
          <p:nvPr>
            <p:ph type="ftr" sz="quarter" idx="11"/>
          </p:nvPr>
        </p:nvSpPr>
        <p:spPr>
          <a:xfrm>
            <a:off x="2640597" y="6377459"/>
            <a:ext cx="3836404" cy="365125"/>
          </a:xfrm>
        </p:spPr>
        <p:txBody>
          <a:bodyPr/>
          <a:lstStyle/>
          <a:p>
            <a:endParaRPr lang="fr-FR"/>
          </a:p>
        </p:txBody>
      </p:sp>
      <p:sp>
        <p:nvSpPr>
          <p:cNvPr id="6" name="Espace réservé du numéro de diapositive 5"/>
          <p:cNvSpPr>
            <a:spLocks noGrp="1"/>
          </p:cNvSpPr>
          <p:nvPr>
            <p:ph type="sldNum" sz="quarter" idx="12"/>
          </p:nvPr>
        </p:nvSpPr>
        <p:spPr/>
        <p:txBody>
          <a:bodyPr/>
          <a:lstStyle/>
          <a:p>
            <a:fld id="{378387A8-5053-4367-9DF8-272810042B1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EF2D9EB-113C-4E7F-8942-4E2A32C8E3C4}" type="datetimeFigureOut">
              <a:rPr lang="fr-FR" smtClean="0"/>
              <a:pPr/>
              <a:t>11/12/2014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8387A8-5053-4367-9DF8-272810042B1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6EF2D9EB-113C-4E7F-8942-4E2A32C8E3C4}" type="datetimeFigureOut">
              <a:rPr lang="fr-FR" smtClean="0"/>
              <a:pPr/>
              <a:t>11/12/2014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8387A8-5053-4367-9DF8-272810042B1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EF2D9EB-113C-4E7F-8942-4E2A32C8E3C4}" type="datetimeFigureOut">
              <a:rPr lang="fr-FR" smtClean="0"/>
              <a:pPr/>
              <a:t>11/12/2014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8387A8-5053-4367-9DF8-272810042B1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6EF2D9EB-113C-4E7F-8942-4E2A32C8E3C4}" type="datetimeFigureOut">
              <a:rPr lang="fr-FR" smtClean="0"/>
              <a:pPr/>
              <a:t>11/12/2014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78387A8-5053-4367-9DF8-272810042B1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6EF2D9EB-113C-4E7F-8942-4E2A32C8E3C4}" type="datetimeFigureOut">
              <a:rPr lang="fr-FR" smtClean="0"/>
              <a:pPr/>
              <a:t>11/12/2014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78387A8-5053-4367-9DF8-272810042B1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EF2D9EB-113C-4E7F-8942-4E2A32C8E3C4}" type="datetimeFigureOut">
              <a:rPr lang="fr-FR" smtClean="0"/>
              <a:pPr/>
              <a:t>11/12/2014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78387A8-5053-4367-9DF8-272810042B1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EF2D9EB-113C-4E7F-8942-4E2A32C8E3C4}" type="datetimeFigureOut">
              <a:rPr lang="fr-FR" smtClean="0"/>
              <a:pPr/>
              <a:t>11/12/2014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8387A8-5053-4367-9DF8-272810042B19}" type="slidenum">
              <a:rPr lang="fr-FR" smtClean="0"/>
              <a:pPr/>
              <a:t>‹N°›</a:t>
            </a:fld>
            <a:endParaRPr lang="fr-F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6EF2D9EB-113C-4E7F-8942-4E2A32C8E3C4}" type="datetimeFigureOut">
              <a:rPr lang="fr-FR" smtClean="0"/>
              <a:pPr/>
              <a:t>11/12/2014</a:t>
            </a:fld>
            <a:endParaRPr lang="fr-F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fr-FR"/>
          </a:p>
        </p:txBody>
      </p:sp>
      <p:sp>
        <p:nvSpPr>
          <p:cNvPr id="7" name="Espace réservé du numéro de diapositive 6"/>
          <p:cNvSpPr>
            <a:spLocks noGrp="1"/>
          </p:cNvSpPr>
          <p:nvPr>
            <p:ph type="sldNum" sz="quarter" idx="12"/>
          </p:nvPr>
        </p:nvSpPr>
        <p:spPr>
          <a:xfrm>
            <a:off x="8339328" y="1170432"/>
            <a:ext cx="733864" cy="201168"/>
          </a:xfrm>
        </p:spPr>
        <p:txBody>
          <a:bodyPr/>
          <a:lstStyle/>
          <a:p>
            <a:fld id="{378387A8-5053-4367-9DF8-272810042B1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EF2D9EB-113C-4E7F-8942-4E2A32C8E3C4}" type="datetimeFigureOut">
              <a:rPr lang="fr-FR" smtClean="0"/>
              <a:pPr/>
              <a:t>11/12/2014</a:t>
            </a:fld>
            <a:endParaRPr lang="fr-FR"/>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fr-FR"/>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78387A8-5053-4367-9DF8-272810042B1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solidFill>
                  <a:srgbClr val="FF0000"/>
                </a:solidFill>
                <a:latin typeface="Algerian" pitchFamily="82" charset="0"/>
              </a:rPr>
              <a:t>Projet météo</a:t>
            </a:r>
            <a:endParaRPr lang="fr-FR" dirty="0">
              <a:solidFill>
                <a:srgbClr val="FF0000"/>
              </a:solidFill>
              <a:latin typeface="Algerian" pitchFamily="82" charset="0"/>
            </a:endParaRPr>
          </a:p>
        </p:txBody>
      </p:sp>
      <p:sp>
        <p:nvSpPr>
          <p:cNvPr id="5" name="Espace réservé du contenu 4"/>
          <p:cNvSpPr>
            <a:spLocks noGrp="1"/>
          </p:cNvSpPr>
          <p:nvPr>
            <p:ph sz="half" idx="1"/>
          </p:nvPr>
        </p:nvSpPr>
        <p:spPr/>
        <p:txBody>
          <a:bodyPr/>
          <a:lstStyle/>
          <a:p>
            <a:endParaRPr lang="fr-FR" dirty="0"/>
          </a:p>
        </p:txBody>
      </p:sp>
      <p:sp>
        <p:nvSpPr>
          <p:cNvPr id="6" name="Espace réservé du contenu 5"/>
          <p:cNvSpPr>
            <a:spLocks noGrp="1"/>
          </p:cNvSpPr>
          <p:nvPr>
            <p:ph sz="half" idx="2"/>
          </p:nvPr>
        </p:nvSpPr>
        <p:spPr/>
        <p:txBody>
          <a:bodyPr/>
          <a:lstStyle/>
          <a:p>
            <a:endParaRPr lang="fr-FR"/>
          </a:p>
        </p:txBody>
      </p:sp>
      <p:pic>
        <p:nvPicPr>
          <p:cNvPr id="2050" name="Picture 2" descr="U:\projet climat\4-saisons-dans-une-photo-01-450x223.jpg"/>
          <p:cNvPicPr>
            <a:picLocks noChangeAspect="1" noChangeArrowheads="1"/>
          </p:cNvPicPr>
          <p:nvPr/>
        </p:nvPicPr>
        <p:blipFill>
          <a:blip r:embed="rId2"/>
          <a:srcRect/>
          <a:stretch>
            <a:fillRect/>
          </a:stretch>
        </p:blipFill>
        <p:spPr bwMode="auto">
          <a:xfrm>
            <a:off x="0" y="1428736"/>
            <a:ext cx="9226074" cy="542926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conclusion de Le Verrier</a:t>
            </a:r>
            <a:endParaRPr lang="fr-FR" dirty="0"/>
          </a:p>
        </p:txBody>
      </p:sp>
      <p:sp>
        <p:nvSpPr>
          <p:cNvPr id="3" name="Espace réservé du contenu 2"/>
          <p:cNvSpPr>
            <a:spLocks noGrp="1"/>
          </p:cNvSpPr>
          <p:nvPr>
            <p:ph sz="half" idx="1"/>
          </p:nvPr>
        </p:nvSpPr>
        <p:spPr/>
        <p:txBody>
          <a:bodyPr/>
          <a:lstStyle/>
          <a:p>
            <a:r>
              <a:rPr lang="fr-FR" dirty="0" smtClean="0"/>
              <a:t>L’observatoire de Paris </a:t>
            </a:r>
            <a:endParaRPr lang="fr-FR" dirty="0"/>
          </a:p>
        </p:txBody>
      </p:sp>
      <p:sp>
        <p:nvSpPr>
          <p:cNvPr id="4" name="Espace réservé du contenu 3"/>
          <p:cNvSpPr>
            <a:spLocks noGrp="1"/>
          </p:cNvSpPr>
          <p:nvPr>
            <p:ph sz="half" idx="2"/>
          </p:nvPr>
        </p:nvSpPr>
        <p:spPr/>
        <p:txBody>
          <a:bodyPr/>
          <a:lstStyle/>
          <a:p>
            <a:r>
              <a:rPr lang="fr-FR" dirty="0" smtClean="0"/>
              <a:t>Il s’intéresse donc au climat à travers toute l’Europe .</a:t>
            </a:r>
          </a:p>
          <a:p>
            <a:r>
              <a:rPr lang="fr-FR" dirty="0" smtClean="0"/>
              <a:t>I</a:t>
            </a:r>
            <a:r>
              <a:rPr lang="fr-FR" dirty="0" smtClean="0"/>
              <a:t>l reconstitua l’étendue </a:t>
            </a:r>
            <a:r>
              <a:rPr lang="fr-FR" dirty="0" smtClean="0"/>
              <a:t>de la tempête et conclut que </a:t>
            </a:r>
            <a:r>
              <a:rPr lang="fr-FR" dirty="0" smtClean="0"/>
              <a:t>son </a:t>
            </a:r>
            <a:r>
              <a:rPr lang="fr-FR" smtClean="0"/>
              <a:t>arrivée  </a:t>
            </a:r>
            <a:r>
              <a:rPr lang="fr-FR" dirty="0" smtClean="0"/>
              <a:t>aurait pu être prévue. </a:t>
            </a:r>
            <a:endParaRPr lang="fr-FR" dirty="0"/>
          </a:p>
        </p:txBody>
      </p:sp>
      <p:pic>
        <p:nvPicPr>
          <p:cNvPr id="2050" name="Picture 2" descr="U:\projet climat\montsouris.jpg"/>
          <p:cNvPicPr>
            <a:picLocks noChangeAspect="1" noChangeArrowheads="1"/>
          </p:cNvPicPr>
          <p:nvPr/>
        </p:nvPicPr>
        <p:blipFill>
          <a:blip r:embed="rId2"/>
          <a:srcRect/>
          <a:stretch>
            <a:fillRect/>
          </a:stretch>
        </p:blipFill>
        <p:spPr bwMode="auto">
          <a:xfrm>
            <a:off x="1051" y="2714620"/>
            <a:ext cx="4642387" cy="371477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Emmanuel Le Roy </a:t>
            </a:r>
            <a:r>
              <a:rPr lang="fr-FR" dirty="0" err="1" smtClean="0"/>
              <a:t>Ladurie</a:t>
            </a:r>
            <a:endParaRPr lang="fr-FR" dirty="0"/>
          </a:p>
        </p:txBody>
      </p:sp>
      <p:sp>
        <p:nvSpPr>
          <p:cNvPr id="3" name="Espace réservé du contenu 2"/>
          <p:cNvSpPr>
            <a:spLocks noGrp="1"/>
          </p:cNvSpPr>
          <p:nvPr>
            <p:ph sz="half" idx="1"/>
          </p:nvPr>
        </p:nvSpPr>
        <p:spPr/>
        <p:txBody>
          <a:bodyPr>
            <a:normAutofit fontScale="92500"/>
          </a:bodyPr>
          <a:lstStyle/>
          <a:p>
            <a:endParaRPr lang="fr-FR"/>
          </a:p>
        </p:txBody>
      </p:sp>
      <p:sp>
        <p:nvSpPr>
          <p:cNvPr id="4" name="Espace réservé du contenu 3"/>
          <p:cNvSpPr>
            <a:spLocks noGrp="1"/>
          </p:cNvSpPr>
          <p:nvPr>
            <p:ph sz="half" idx="2"/>
          </p:nvPr>
        </p:nvSpPr>
        <p:spPr/>
        <p:txBody>
          <a:bodyPr>
            <a:normAutofit fontScale="92500"/>
          </a:bodyPr>
          <a:lstStyle/>
          <a:p>
            <a:r>
              <a:rPr lang="fr-FR" dirty="0" smtClean="0"/>
              <a:t>La France ne commença à avoir des relevés sur le climat qu’en1855.</a:t>
            </a:r>
          </a:p>
          <a:p>
            <a:r>
              <a:rPr lang="fr-FR" dirty="0" smtClean="0"/>
              <a:t>On peut aussi  avoir des renseignements grâce aux écrits.</a:t>
            </a:r>
          </a:p>
          <a:p>
            <a:r>
              <a:rPr lang="fr-FR" dirty="0" smtClean="0"/>
              <a:t>Emmanuel Le Roy </a:t>
            </a:r>
            <a:r>
              <a:rPr lang="fr-FR" dirty="0" err="1" smtClean="0"/>
              <a:t>Ladurie</a:t>
            </a:r>
            <a:r>
              <a:rPr lang="fr-FR" dirty="0" smtClean="0"/>
              <a:t>  a écrit un ouvrage  </a:t>
            </a:r>
            <a:r>
              <a:rPr lang="fr-FR" u="sng" dirty="0" smtClean="0"/>
              <a:t>histoire du climat </a:t>
            </a:r>
            <a:r>
              <a:rPr lang="fr-FR" u="sng" smtClean="0"/>
              <a:t>depuis l’an </a:t>
            </a:r>
            <a:r>
              <a:rPr lang="fr-FR" u="sng" dirty="0" smtClean="0"/>
              <a:t>mil.</a:t>
            </a:r>
            <a:endParaRPr lang="fr-FR" u="sng" dirty="0"/>
          </a:p>
        </p:txBody>
      </p:sp>
      <p:pic>
        <p:nvPicPr>
          <p:cNvPr id="4098" name="Picture 2" descr="U:\projet climat\00264_gg.jpg"/>
          <p:cNvPicPr>
            <a:picLocks noChangeAspect="1" noChangeArrowheads="1"/>
          </p:cNvPicPr>
          <p:nvPr/>
        </p:nvPicPr>
        <p:blipFill>
          <a:blip r:embed="rId2"/>
          <a:srcRect/>
          <a:stretch>
            <a:fillRect/>
          </a:stretch>
        </p:blipFill>
        <p:spPr bwMode="auto">
          <a:xfrm>
            <a:off x="0" y="1333487"/>
            <a:ext cx="4572000" cy="5524513"/>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déclic climatique !</a:t>
            </a:r>
            <a:endParaRPr lang="fr-FR" dirty="0"/>
          </a:p>
        </p:txBody>
      </p:sp>
      <p:sp>
        <p:nvSpPr>
          <p:cNvPr id="3" name="Espace réservé du contenu 2"/>
          <p:cNvSpPr>
            <a:spLocks noGrp="1"/>
          </p:cNvSpPr>
          <p:nvPr>
            <p:ph sz="half" idx="1"/>
          </p:nvPr>
        </p:nvSpPr>
        <p:spPr/>
        <p:txBody>
          <a:bodyPr>
            <a:normAutofit fontScale="85000" lnSpcReduction="20000"/>
          </a:bodyPr>
          <a:lstStyle/>
          <a:p>
            <a:endParaRPr lang="fr-FR" dirty="0"/>
          </a:p>
        </p:txBody>
      </p:sp>
      <p:sp>
        <p:nvSpPr>
          <p:cNvPr id="4" name="Espace réservé du contenu 3"/>
          <p:cNvSpPr>
            <a:spLocks noGrp="1"/>
          </p:cNvSpPr>
          <p:nvPr>
            <p:ph sz="half" idx="2"/>
          </p:nvPr>
        </p:nvSpPr>
        <p:spPr/>
        <p:txBody>
          <a:bodyPr>
            <a:normAutofit fontScale="85000" lnSpcReduction="20000"/>
          </a:bodyPr>
          <a:lstStyle/>
          <a:p>
            <a:r>
              <a:rPr lang="fr-FR" dirty="0" smtClean="0"/>
              <a:t>Révolutions, guerre, émeutes… Le climat a été accusé de bien des maux. On parle de déclic climatique. Ainsi lors de la révolution française de 1789, Le mauvais temps plusieurs années de suite n’avait pas permis de bonnes récoltes et a augmenté le mécontentement des Français.</a:t>
            </a:r>
          </a:p>
        </p:txBody>
      </p:sp>
      <p:pic>
        <p:nvPicPr>
          <p:cNvPr id="3074" name="Picture 2" descr="U:\projet climat\vers11_anonyme_001i.jpg"/>
          <p:cNvPicPr>
            <a:picLocks noChangeAspect="1" noChangeArrowheads="1"/>
          </p:cNvPicPr>
          <p:nvPr/>
        </p:nvPicPr>
        <p:blipFill>
          <a:blip r:embed="rId2"/>
          <a:srcRect/>
          <a:stretch>
            <a:fillRect/>
          </a:stretch>
        </p:blipFill>
        <p:spPr bwMode="auto">
          <a:xfrm>
            <a:off x="0" y="1428736"/>
            <a:ext cx="4699192" cy="542926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 la pluie ….</a:t>
            </a:r>
            <a:endParaRPr lang="fr-FR" dirty="0"/>
          </a:p>
        </p:txBody>
      </p:sp>
      <p:sp>
        <p:nvSpPr>
          <p:cNvPr id="3" name="Espace réservé du contenu 2"/>
          <p:cNvSpPr>
            <a:spLocks noGrp="1"/>
          </p:cNvSpPr>
          <p:nvPr>
            <p:ph sz="half" idx="1"/>
          </p:nvPr>
        </p:nvSpPr>
        <p:spPr/>
        <p:txBody>
          <a:bodyPr/>
          <a:lstStyle/>
          <a:p>
            <a:endParaRPr lang="fr-FR"/>
          </a:p>
        </p:txBody>
      </p:sp>
      <p:sp>
        <p:nvSpPr>
          <p:cNvPr id="4" name="Espace réservé du contenu 3"/>
          <p:cNvSpPr>
            <a:spLocks noGrp="1"/>
          </p:cNvSpPr>
          <p:nvPr>
            <p:ph sz="half" idx="2"/>
          </p:nvPr>
        </p:nvSpPr>
        <p:spPr/>
        <p:txBody>
          <a:bodyPr/>
          <a:lstStyle/>
          <a:p>
            <a:endParaRPr lang="fr-FR"/>
          </a:p>
        </p:txBody>
      </p:sp>
      <p:pic>
        <p:nvPicPr>
          <p:cNvPr id="2050" name="Picture 2" descr="U:\projet climat\orage-violent.jpg"/>
          <p:cNvPicPr>
            <a:picLocks noChangeAspect="1" noChangeArrowheads="1"/>
          </p:cNvPicPr>
          <p:nvPr/>
        </p:nvPicPr>
        <p:blipFill>
          <a:blip r:embed="rId2"/>
          <a:srcRect/>
          <a:stretch>
            <a:fillRect/>
          </a:stretch>
        </p:blipFill>
        <p:spPr bwMode="auto">
          <a:xfrm>
            <a:off x="0" y="1285860"/>
            <a:ext cx="9144000" cy="557213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 beau temps </a:t>
            </a:r>
            <a:endParaRPr lang="fr-FR" dirty="0"/>
          </a:p>
        </p:txBody>
      </p:sp>
      <p:sp>
        <p:nvSpPr>
          <p:cNvPr id="3" name="Espace réservé du contenu 2"/>
          <p:cNvSpPr>
            <a:spLocks noGrp="1"/>
          </p:cNvSpPr>
          <p:nvPr>
            <p:ph sz="half" idx="1"/>
          </p:nvPr>
        </p:nvSpPr>
        <p:spPr/>
        <p:txBody>
          <a:bodyPr/>
          <a:lstStyle/>
          <a:p>
            <a:endParaRPr lang="fr-FR" dirty="0"/>
          </a:p>
        </p:txBody>
      </p:sp>
      <p:sp>
        <p:nvSpPr>
          <p:cNvPr id="4" name="Espace réservé du contenu 3"/>
          <p:cNvSpPr>
            <a:spLocks noGrp="1"/>
          </p:cNvSpPr>
          <p:nvPr>
            <p:ph sz="half" idx="2"/>
          </p:nvPr>
        </p:nvSpPr>
        <p:spPr/>
        <p:txBody>
          <a:bodyPr/>
          <a:lstStyle/>
          <a:p>
            <a:endParaRPr lang="fr-FR"/>
          </a:p>
        </p:txBody>
      </p:sp>
      <p:pic>
        <p:nvPicPr>
          <p:cNvPr id="1026" name="Picture 2" descr="U:\projet climat\coucher-du-soleil-lac-et-palmiers.jpg"/>
          <p:cNvPicPr>
            <a:picLocks noChangeAspect="1" noChangeArrowheads="1"/>
          </p:cNvPicPr>
          <p:nvPr/>
        </p:nvPicPr>
        <p:blipFill>
          <a:blip r:embed="rId2"/>
          <a:srcRect/>
          <a:stretch>
            <a:fillRect/>
          </a:stretch>
        </p:blipFill>
        <p:spPr bwMode="auto">
          <a:xfrm>
            <a:off x="0" y="1428736"/>
            <a:ext cx="9144001" cy="542926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Pour moi la météo, c’est pour savoir :</a:t>
            </a:r>
            <a:endParaRPr lang="fr-FR" dirty="0"/>
          </a:p>
        </p:txBody>
      </p:sp>
      <p:sp>
        <p:nvSpPr>
          <p:cNvPr id="3" name="Espace réservé du contenu 2"/>
          <p:cNvSpPr>
            <a:spLocks noGrp="1"/>
          </p:cNvSpPr>
          <p:nvPr>
            <p:ph sz="half" idx="1"/>
          </p:nvPr>
        </p:nvSpPr>
        <p:spPr/>
        <p:txBody>
          <a:bodyPr/>
          <a:lstStyle/>
          <a:p>
            <a:pPr>
              <a:buFont typeface="Wingdings" pitchFamily="2" charset="2"/>
              <a:buChar char="§"/>
            </a:pPr>
            <a:r>
              <a:rPr lang="fr-FR" dirty="0" smtClean="0"/>
              <a:t>La tenue du lendemain</a:t>
            </a:r>
            <a:endParaRPr lang="fr-FR" dirty="0"/>
          </a:p>
        </p:txBody>
      </p:sp>
      <p:sp>
        <p:nvSpPr>
          <p:cNvPr id="4" name="Espace réservé du contenu 3"/>
          <p:cNvSpPr>
            <a:spLocks noGrp="1"/>
          </p:cNvSpPr>
          <p:nvPr>
            <p:ph sz="half" idx="2"/>
          </p:nvPr>
        </p:nvSpPr>
        <p:spPr/>
        <p:txBody>
          <a:bodyPr/>
          <a:lstStyle/>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r>
              <a:rPr lang="fr-FR" dirty="0" smtClean="0"/>
              <a:t>Les activités possibles du lendemain </a:t>
            </a:r>
            <a:endParaRPr lang="fr-FR" dirty="0"/>
          </a:p>
        </p:txBody>
      </p:sp>
      <p:pic>
        <p:nvPicPr>
          <p:cNvPr id="3074" name="Picture 2" descr="U:\projet climat\index.jpeg"/>
          <p:cNvPicPr>
            <a:picLocks noChangeAspect="1" noChangeArrowheads="1"/>
          </p:cNvPicPr>
          <p:nvPr/>
        </p:nvPicPr>
        <p:blipFill>
          <a:blip r:embed="rId2"/>
          <a:srcRect/>
          <a:stretch>
            <a:fillRect/>
          </a:stretch>
        </p:blipFill>
        <p:spPr bwMode="auto">
          <a:xfrm>
            <a:off x="3286116" y="1785926"/>
            <a:ext cx="2680766" cy="2000264"/>
          </a:xfrm>
          <a:prstGeom prst="rect">
            <a:avLst/>
          </a:prstGeom>
          <a:noFill/>
        </p:spPr>
      </p:pic>
      <p:pic>
        <p:nvPicPr>
          <p:cNvPr id="3075" name="Picture 3" descr="U:\projet climat\images.jpeg"/>
          <p:cNvPicPr>
            <a:picLocks noChangeAspect="1" noChangeArrowheads="1"/>
          </p:cNvPicPr>
          <p:nvPr/>
        </p:nvPicPr>
        <p:blipFill>
          <a:blip r:embed="rId3"/>
          <a:srcRect/>
          <a:stretch>
            <a:fillRect/>
          </a:stretch>
        </p:blipFill>
        <p:spPr bwMode="auto">
          <a:xfrm>
            <a:off x="642910" y="4357694"/>
            <a:ext cx="3954604" cy="221457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latin typeface="Algerian" pitchFamily="82" charset="0"/>
              </a:rPr>
              <a:t>Tempête de 1854</a:t>
            </a:r>
            <a:endParaRPr lang="fr-FR" dirty="0"/>
          </a:p>
        </p:txBody>
      </p:sp>
      <p:sp>
        <p:nvSpPr>
          <p:cNvPr id="3" name="Espace réservé du contenu 2"/>
          <p:cNvSpPr>
            <a:spLocks noGrp="1"/>
          </p:cNvSpPr>
          <p:nvPr>
            <p:ph sz="half" idx="1"/>
          </p:nvPr>
        </p:nvSpPr>
        <p:spPr/>
        <p:txBody>
          <a:bodyPr/>
          <a:lstStyle/>
          <a:p>
            <a:endParaRPr lang="fr-FR" dirty="0"/>
          </a:p>
        </p:txBody>
      </p:sp>
      <p:sp>
        <p:nvSpPr>
          <p:cNvPr id="4" name="Espace réservé du contenu 3"/>
          <p:cNvSpPr>
            <a:spLocks noGrp="1"/>
          </p:cNvSpPr>
          <p:nvPr>
            <p:ph sz="half" idx="2"/>
          </p:nvPr>
        </p:nvSpPr>
        <p:spPr/>
        <p:txBody>
          <a:bodyPr/>
          <a:lstStyle/>
          <a:p>
            <a:endParaRPr lang="fr-FR"/>
          </a:p>
        </p:txBody>
      </p:sp>
      <p:pic>
        <p:nvPicPr>
          <p:cNvPr id="1026" name="Picture 2" descr="U:\projet climat\61IS2+fnADL._SY300_.jpg"/>
          <p:cNvPicPr>
            <a:picLocks noChangeAspect="1" noChangeArrowheads="1"/>
          </p:cNvPicPr>
          <p:nvPr/>
        </p:nvPicPr>
        <p:blipFill>
          <a:blip r:embed="rId2"/>
          <a:srcRect/>
          <a:stretch>
            <a:fillRect/>
          </a:stretch>
        </p:blipFill>
        <p:spPr bwMode="auto">
          <a:xfrm>
            <a:off x="1" y="1433814"/>
            <a:ext cx="4572000" cy="5424186"/>
          </a:xfrm>
          <a:prstGeom prst="rect">
            <a:avLst/>
          </a:prstGeom>
          <a:noFill/>
        </p:spPr>
      </p:pic>
      <p:pic>
        <p:nvPicPr>
          <p:cNvPr id="1027" name="Picture 3" descr="U:\projet climat\4442.jpg"/>
          <p:cNvPicPr>
            <a:picLocks noChangeAspect="1" noChangeArrowheads="1"/>
          </p:cNvPicPr>
          <p:nvPr/>
        </p:nvPicPr>
        <p:blipFill>
          <a:blip r:embed="rId3"/>
          <a:srcRect/>
          <a:stretch>
            <a:fillRect/>
          </a:stretch>
        </p:blipFill>
        <p:spPr bwMode="auto">
          <a:xfrm>
            <a:off x="4652230" y="1428736"/>
            <a:ext cx="4491770" cy="542926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Beaucoup de </a:t>
            </a:r>
            <a:r>
              <a:rPr lang="fr-FR" dirty="0" smtClean="0"/>
              <a:t>pertes </a:t>
            </a:r>
            <a:endParaRPr lang="fr-FR" dirty="0"/>
          </a:p>
        </p:txBody>
      </p:sp>
      <p:sp>
        <p:nvSpPr>
          <p:cNvPr id="3" name="Espace réservé du contenu 2"/>
          <p:cNvSpPr>
            <a:spLocks noGrp="1"/>
          </p:cNvSpPr>
          <p:nvPr>
            <p:ph sz="half" idx="1"/>
          </p:nvPr>
        </p:nvSpPr>
        <p:spPr/>
        <p:txBody>
          <a:bodyPr>
            <a:normAutofit lnSpcReduction="10000"/>
          </a:bodyPr>
          <a:lstStyle/>
          <a:p>
            <a:endParaRPr lang="fr-FR" dirty="0"/>
          </a:p>
        </p:txBody>
      </p:sp>
      <p:sp>
        <p:nvSpPr>
          <p:cNvPr id="4" name="Espace réservé du contenu 3"/>
          <p:cNvSpPr>
            <a:spLocks noGrp="1"/>
          </p:cNvSpPr>
          <p:nvPr>
            <p:ph sz="half" idx="2"/>
          </p:nvPr>
        </p:nvSpPr>
        <p:spPr/>
        <p:txBody>
          <a:bodyPr>
            <a:normAutofit lnSpcReduction="10000"/>
          </a:bodyPr>
          <a:lstStyle/>
          <a:p>
            <a:r>
              <a:rPr lang="fr-FR" dirty="0" smtClean="0"/>
              <a:t>En 1854 ,lors de la guerre de </a:t>
            </a:r>
            <a:r>
              <a:rPr lang="fr-FR" dirty="0" err="1" smtClean="0"/>
              <a:t>Crimée,une</a:t>
            </a:r>
            <a:r>
              <a:rPr lang="fr-FR" dirty="0" smtClean="0"/>
              <a:t> quarantaine de navires français sont détruits par la tempête </a:t>
            </a:r>
            <a:r>
              <a:rPr lang="fr-FR" dirty="0" smtClean="0"/>
              <a:t>.C’est </a:t>
            </a:r>
            <a:r>
              <a:rPr lang="fr-FR" dirty="0" smtClean="0"/>
              <a:t>une grande perte matérielle et humaine. </a:t>
            </a:r>
          </a:p>
          <a:p>
            <a:pPr>
              <a:buNone/>
            </a:pPr>
            <a:r>
              <a:rPr lang="fr-FR" dirty="0" smtClean="0"/>
              <a:t> </a:t>
            </a:r>
            <a:endParaRPr lang="fr-FR" dirty="0"/>
          </a:p>
        </p:txBody>
      </p:sp>
      <p:pic>
        <p:nvPicPr>
          <p:cNvPr id="2052" name="Picture 4" descr="U:\projet climat\gregory_lamer3.jpg"/>
          <p:cNvPicPr>
            <a:picLocks noChangeAspect="1" noChangeArrowheads="1"/>
          </p:cNvPicPr>
          <p:nvPr/>
        </p:nvPicPr>
        <p:blipFill>
          <a:blip r:embed="rId2"/>
          <a:srcRect/>
          <a:stretch>
            <a:fillRect/>
          </a:stretch>
        </p:blipFill>
        <p:spPr bwMode="auto">
          <a:xfrm>
            <a:off x="0" y="1428736"/>
            <a:ext cx="4571999" cy="542926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Napoléon III</a:t>
            </a:r>
            <a:endParaRPr lang="fr-FR" dirty="0"/>
          </a:p>
        </p:txBody>
      </p:sp>
      <p:sp>
        <p:nvSpPr>
          <p:cNvPr id="3" name="Espace réservé du contenu 2"/>
          <p:cNvSpPr>
            <a:spLocks noGrp="1"/>
          </p:cNvSpPr>
          <p:nvPr>
            <p:ph sz="half" idx="1"/>
          </p:nvPr>
        </p:nvSpPr>
        <p:spPr/>
        <p:txBody>
          <a:bodyPr>
            <a:normAutofit fontScale="92500" lnSpcReduction="20000"/>
          </a:bodyPr>
          <a:lstStyle/>
          <a:p>
            <a:endParaRPr lang="fr-FR"/>
          </a:p>
        </p:txBody>
      </p:sp>
      <p:sp>
        <p:nvSpPr>
          <p:cNvPr id="4" name="Espace réservé du contenu 3"/>
          <p:cNvSpPr>
            <a:spLocks noGrp="1"/>
          </p:cNvSpPr>
          <p:nvPr>
            <p:ph sz="half" idx="2"/>
          </p:nvPr>
        </p:nvSpPr>
        <p:spPr/>
        <p:txBody>
          <a:bodyPr>
            <a:normAutofit fontScale="92500" lnSpcReduction="20000"/>
          </a:bodyPr>
          <a:lstStyle/>
          <a:p>
            <a:r>
              <a:rPr lang="fr-FR" dirty="0" smtClean="0"/>
              <a:t>Né à  Paris en 1808 et mort au Royaume Unie en1873. Il est le premier président de la république </a:t>
            </a:r>
            <a:r>
              <a:rPr lang="fr-FR" dirty="0" smtClean="0"/>
              <a:t>française</a:t>
            </a:r>
            <a:r>
              <a:rPr lang="fr-FR" dirty="0" smtClean="0"/>
              <a:t>, élu le 10 décembre 1848 au suffrage universel masculin, avant d'être proclamé empereur des français le 2 décembre 1852 sous le nom de Napoléon III. </a:t>
            </a:r>
            <a:endParaRPr lang="fr-FR" dirty="0"/>
          </a:p>
        </p:txBody>
      </p:sp>
      <p:pic>
        <p:nvPicPr>
          <p:cNvPr id="3074" name="Picture 2" descr="U:\projet climat\220px-Napoleón_3º_(1865).jpg"/>
          <p:cNvPicPr>
            <a:picLocks noChangeAspect="1" noChangeArrowheads="1"/>
          </p:cNvPicPr>
          <p:nvPr/>
        </p:nvPicPr>
        <p:blipFill>
          <a:blip r:embed="rId2"/>
          <a:srcRect/>
          <a:stretch>
            <a:fillRect/>
          </a:stretch>
        </p:blipFill>
        <p:spPr bwMode="auto">
          <a:xfrm>
            <a:off x="0" y="1428735"/>
            <a:ext cx="4643438" cy="543574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Verrier</a:t>
            </a:r>
            <a:r>
              <a:rPr lang="fr-FR" dirty="0" smtClean="0">
                <a:solidFill>
                  <a:srgbClr val="FF0000"/>
                </a:solidFill>
                <a:latin typeface="Algerian" pitchFamily="82" charset="0"/>
              </a:rPr>
              <a:t> </a:t>
            </a:r>
            <a:endParaRPr lang="fr-FR" dirty="0"/>
          </a:p>
        </p:txBody>
      </p:sp>
      <p:sp>
        <p:nvSpPr>
          <p:cNvPr id="3" name="Espace réservé du contenu 2"/>
          <p:cNvSpPr>
            <a:spLocks noGrp="1"/>
          </p:cNvSpPr>
          <p:nvPr>
            <p:ph sz="half" idx="1"/>
          </p:nvPr>
        </p:nvSpPr>
        <p:spPr/>
        <p:txBody>
          <a:bodyPr>
            <a:normAutofit/>
          </a:bodyPr>
          <a:lstStyle/>
          <a:p>
            <a:endParaRPr lang="fr-FR"/>
          </a:p>
        </p:txBody>
      </p:sp>
      <p:sp>
        <p:nvSpPr>
          <p:cNvPr id="4" name="Espace réservé du contenu 3"/>
          <p:cNvSpPr>
            <a:spLocks noGrp="1"/>
          </p:cNvSpPr>
          <p:nvPr>
            <p:ph sz="half" idx="2"/>
          </p:nvPr>
        </p:nvSpPr>
        <p:spPr/>
        <p:txBody>
          <a:bodyPr>
            <a:normAutofit/>
          </a:bodyPr>
          <a:lstStyle/>
          <a:p>
            <a:r>
              <a:rPr lang="fr-FR" dirty="0" smtClean="0"/>
              <a:t>Après </a:t>
            </a:r>
            <a:r>
              <a:rPr lang="fr-FR" dirty="0" smtClean="0"/>
              <a:t>la perte des navires, Napoléon III demande à  Le Verrier s’ il serait possible de prévoir la météo . Ce dernier affirma que c’était possible. </a:t>
            </a:r>
          </a:p>
          <a:p>
            <a:endParaRPr lang="fr-FR" dirty="0"/>
          </a:p>
        </p:txBody>
      </p:sp>
      <p:pic>
        <p:nvPicPr>
          <p:cNvPr id="5122" name="Picture 2" descr="U:\projet climat\220px-Urbain_Le_Verrier.jpg"/>
          <p:cNvPicPr>
            <a:picLocks noChangeAspect="1" noChangeArrowheads="1"/>
          </p:cNvPicPr>
          <p:nvPr/>
        </p:nvPicPr>
        <p:blipFill>
          <a:blip r:embed="rId2"/>
          <a:srcRect/>
          <a:stretch>
            <a:fillRect/>
          </a:stretch>
        </p:blipFill>
        <p:spPr bwMode="auto">
          <a:xfrm>
            <a:off x="0" y="1402775"/>
            <a:ext cx="4572000" cy="545522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latin typeface="Algerian" pitchFamily="82" charset="0"/>
              </a:rPr>
              <a:t>La naissance de la météo </a:t>
            </a:r>
            <a:endParaRPr lang="fr-FR" dirty="0">
              <a:solidFill>
                <a:srgbClr val="FF0000"/>
              </a:solidFill>
              <a:latin typeface="Algerian" pitchFamily="82" charset="0"/>
            </a:endParaRPr>
          </a:p>
        </p:txBody>
      </p:sp>
      <p:sp>
        <p:nvSpPr>
          <p:cNvPr id="3" name="Espace réservé du texte 2"/>
          <p:cNvSpPr>
            <a:spLocks noGrp="1"/>
          </p:cNvSpPr>
          <p:nvPr>
            <p:ph type="body" idx="1"/>
          </p:nvPr>
        </p:nvSpPr>
        <p:spPr/>
        <p:txBody>
          <a:bodyPr/>
          <a:lstStyle/>
          <a:p>
            <a:endParaRPr lang="fr-FR"/>
          </a:p>
        </p:txBody>
      </p:sp>
      <p:sp>
        <p:nvSpPr>
          <p:cNvPr id="4" name="Espace réservé du contenu 3"/>
          <p:cNvSpPr>
            <a:spLocks noGrp="1"/>
          </p:cNvSpPr>
          <p:nvPr>
            <p:ph sz="half" idx="2"/>
          </p:nvPr>
        </p:nvSpPr>
        <p:spPr/>
        <p:txBody>
          <a:bodyPr/>
          <a:lstStyle/>
          <a:p>
            <a:endParaRPr lang="fr-FR"/>
          </a:p>
        </p:txBody>
      </p:sp>
      <p:sp>
        <p:nvSpPr>
          <p:cNvPr id="5" name="Espace réservé du texte 4"/>
          <p:cNvSpPr>
            <a:spLocks noGrp="1"/>
          </p:cNvSpPr>
          <p:nvPr>
            <p:ph type="body" sz="quarter" idx="3"/>
          </p:nvPr>
        </p:nvSpPr>
        <p:spPr/>
        <p:txBody>
          <a:bodyPr/>
          <a:lstStyle/>
          <a:p>
            <a:endParaRPr lang="fr-FR"/>
          </a:p>
        </p:txBody>
      </p:sp>
      <p:sp>
        <p:nvSpPr>
          <p:cNvPr id="6" name="Espace réservé du contenu 5"/>
          <p:cNvSpPr>
            <a:spLocks noGrp="1"/>
          </p:cNvSpPr>
          <p:nvPr>
            <p:ph sz="quarter" idx="4"/>
          </p:nvPr>
        </p:nvSpPr>
        <p:spPr/>
        <p:txBody>
          <a:bodyPr/>
          <a:lstStyle/>
          <a:p>
            <a:endParaRPr lang="fr-FR"/>
          </a:p>
        </p:txBody>
      </p:sp>
      <p:pic>
        <p:nvPicPr>
          <p:cNvPr id="1027" name="Picture 3" descr="U:\projet climat\meteo_04.jpg"/>
          <p:cNvPicPr>
            <a:picLocks noChangeAspect="1" noChangeArrowheads="1"/>
          </p:cNvPicPr>
          <p:nvPr/>
        </p:nvPicPr>
        <p:blipFill>
          <a:blip r:embed="rId2"/>
          <a:srcRect/>
          <a:stretch>
            <a:fillRect/>
          </a:stretch>
        </p:blipFill>
        <p:spPr bwMode="auto">
          <a:xfrm>
            <a:off x="-71820" y="1428736"/>
            <a:ext cx="9215820" cy="5429264"/>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2">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152</TotalTime>
  <Words>273</Words>
  <Application>Microsoft Office PowerPoint</Application>
  <PresentationFormat>Affichage à l'écran (4:3)</PresentationFormat>
  <Paragraphs>32</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Module</vt:lpstr>
      <vt:lpstr>Projet météo</vt:lpstr>
      <vt:lpstr>De la pluie ….</vt:lpstr>
      <vt:lpstr>Au beau temps </vt:lpstr>
      <vt:lpstr>Pour moi la météo, c’est pour savoir :</vt:lpstr>
      <vt:lpstr>Tempête de 1854</vt:lpstr>
      <vt:lpstr>Beaucoup de pertes </vt:lpstr>
      <vt:lpstr>Napoléon III</vt:lpstr>
      <vt:lpstr>le Verrier </vt:lpstr>
      <vt:lpstr>La naissance de la météo </vt:lpstr>
      <vt:lpstr>La conclusion de Le Verrier</vt:lpstr>
      <vt:lpstr>Emmanuel Le Roy Ladurie</vt:lpstr>
      <vt:lpstr>Le déclic climatique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climat </dc:title>
  <dc:creator>ADMIN1</dc:creator>
  <cp:lastModifiedBy>admin1</cp:lastModifiedBy>
  <cp:revision>27</cp:revision>
  <dcterms:created xsi:type="dcterms:W3CDTF">2014-10-07T06:48:26Z</dcterms:created>
  <dcterms:modified xsi:type="dcterms:W3CDTF">2014-12-11T12:26:36Z</dcterms:modified>
</cp:coreProperties>
</file>