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669088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00" autoAdjust="0"/>
    <p:restoredTop sz="94660"/>
  </p:normalViewPr>
  <p:slideViewPr>
    <p:cSldViewPr>
      <p:cViewPr varScale="1">
        <p:scale>
          <a:sx n="88" d="100"/>
          <a:sy n="88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F258C-FA0B-46D2-9B2F-2A2FC70A9C2E}" type="datetimeFigureOut">
              <a:rPr lang="fr-FR" smtClean="0"/>
              <a:pPr/>
              <a:t>11/12/2014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5A617-BE9F-4479-97C4-11206EBC23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5A617-BE9F-4479-97C4-11206EBC236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861-4099-4403-B4D8-D077A8A68DC0}" type="datetimeFigureOut">
              <a:rPr lang="fr-FR" smtClean="0"/>
              <a:pPr/>
              <a:t>11/12/2014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E351-C689-4824-BD7E-D1438ADB859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861-4099-4403-B4D8-D077A8A68DC0}" type="datetimeFigureOut">
              <a:rPr lang="fr-FR" smtClean="0"/>
              <a:pPr/>
              <a:t>11/12/2014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E351-C689-4824-BD7E-D1438ADB8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861-4099-4403-B4D8-D077A8A68DC0}" type="datetimeFigureOut">
              <a:rPr lang="fr-FR" smtClean="0"/>
              <a:pPr/>
              <a:t>11/12/2014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E351-C689-4824-BD7E-D1438ADB8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861-4099-4403-B4D8-D077A8A68DC0}" type="datetimeFigureOut">
              <a:rPr lang="fr-FR" smtClean="0"/>
              <a:pPr/>
              <a:t>11/12/2014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E351-C689-4824-BD7E-D1438ADB8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861-4099-4403-B4D8-D077A8A68DC0}" type="datetimeFigureOut">
              <a:rPr lang="fr-FR" smtClean="0"/>
              <a:pPr/>
              <a:t>11/12/2014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998E351-C689-4824-BD7E-D1438ADB8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861-4099-4403-B4D8-D077A8A68DC0}" type="datetimeFigureOut">
              <a:rPr lang="fr-FR" smtClean="0"/>
              <a:pPr/>
              <a:t>11/12/2014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E351-C689-4824-BD7E-D1438ADB8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861-4099-4403-B4D8-D077A8A68DC0}" type="datetimeFigureOut">
              <a:rPr lang="fr-FR" smtClean="0"/>
              <a:pPr/>
              <a:t>11/12/2014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E351-C689-4824-BD7E-D1438ADB8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861-4099-4403-B4D8-D077A8A68DC0}" type="datetimeFigureOut">
              <a:rPr lang="fr-FR" smtClean="0"/>
              <a:pPr/>
              <a:t>11/12/2014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E351-C689-4824-BD7E-D1438ADB8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861-4099-4403-B4D8-D077A8A68DC0}" type="datetimeFigureOut">
              <a:rPr lang="fr-FR" smtClean="0"/>
              <a:pPr/>
              <a:t>11/12/2014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E351-C689-4824-BD7E-D1438ADB8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861-4099-4403-B4D8-D077A8A68DC0}" type="datetimeFigureOut">
              <a:rPr lang="fr-FR" smtClean="0"/>
              <a:pPr/>
              <a:t>11/12/2014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E351-C689-4824-BD7E-D1438ADB8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52861-4099-4403-B4D8-D077A8A68DC0}" type="datetimeFigureOut">
              <a:rPr lang="fr-FR" smtClean="0"/>
              <a:pPr/>
              <a:t>11/12/2014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E351-C689-4824-BD7E-D1438ADB8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952861-4099-4403-B4D8-D077A8A68DC0}" type="datetimeFigureOut">
              <a:rPr lang="fr-FR" smtClean="0"/>
              <a:pPr/>
              <a:t>11/12/2014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98E351-C689-4824-BD7E-D1438ADB859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rgbClr val="00B0F0"/>
                </a:solidFill>
              </a:rPr>
              <a:t>Ce que représente la météo pour moi.</a:t>
            </a:r>
            <a:endParaRPr lang="fr-FR" b="1" u="sng" dirty="0">
              <a:solidFill>
                <a:srgbClr val="00B0F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3200" b="1" i="1" dirty="0" smtClean="0"/>
              <a:t>La météo représente pour moi ce que je vais pouvoir envisager de faire  le    week-end et si mon match de foot va être annulé.</a:t>
            </a:r>
            <a:endParaRPr lang="fr-FR" sz="3200" b="1" i="1" dirty="0"/>
          </a:p>
        </p:txBody>
      </p:sp>
      <p:pic>
        <p:nvPicPr>
          <p:cNvPr id="7" name="Espace réservé du contenu 6" descr="images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6" y="1500174"/>
            <a:ext cx="3643338" cy="47059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fr-FR" sz="3200" b="1" u="sng" dirty="0" smtClean="0">
                <a:solidFill>
                  <a:srgbClr val="00B0F0"/>
                </a:solidFill>
              </a:rPr>
              <a:t>Un exemple de domaine professionnel où la météo joue un rôle important</a:t>
            </a:r>
            <a:r>
              <a:rPr lang="fr-FR" sz="3200" b="1" u="sng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fr-FR" sz="32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57158" y="2214554"/>
            <a:ext cx="4040188" cy="3600400"/>
          </a:xfrm>
        </p:spPr>
        <p:txBody>
          <a:bodyPr>
            <a:noAutofit/>
          </a:bodyPr>
          <a:lstStyle/>
          <a:p>
            <a:r>
              <a:rPr lang="fr-FR" sz="3200" b="1" i="1" cap="none" dirty="0" smtClean="0"/>
              <a:t>Dans le bâtiment, on ne peut pas travailler s’il fait trop froid ou s’il pleut beaucoup trop. Les  professionnels sont donc très attentifs au bulletin météo.</a:t>
            </a:r>
            <a:endParaRPr lang="fr-FR" sz="3200" b="1" i="1" cap="non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fr-FR" sz="1800" i="1" u="sng" dirty="0" smtClean="0"/>
              <a:t>Photo de chantier arrêté</a:t>
            </a:r>
            <a:endParaRPr lang="fr-FR" sz="1800" i="1" u="sng" dirty="0"/>
          </a:p>
        </p:txBody>
      </p:sp>
      <p:pic>
        <p:nvPicPr>
          <p:cNvPr id="7" name="Espace réservé du contenu 6" descr="index.jpe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357430"/>
            <a:ext cx="4000528" cy="3643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b="1" u="sng" dirty="0" smtClean="0">
                <a:solidFill>
                  <a:srgbClr val="00B0F0"/>
                </a:solidFill>
              </a:rPr>
              <a:t>Comment grâce à une tempête la France a créé un service météo ! </a:t>
            </a:r>
            <a:endParaRPr lang="fr-FR" sz="4000" b="1" u="sng" dirty="0">
              <a:solidFill>
                <a:srgbClr val="00B0F0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2800" b="1" i="1" dirty="0" smtClean="0"/>
              <a:t>Le 14 novembre 1854, une tempête décime les flottes française, britannique et turque, engagées en mer Noire dans la guerre de Crimée. </a:t>
            </a:r>
            <a:endParaRPr lang="fr-FR" sz="2800" b="1" i="1" dirty="0"/>
          </a:p>
        </p:txBody>
      </p:sp>
      <p:pic>
        <p:nvPicPr>
          <p:cNvPr id="6" name="Espace réservé du contenu 5" descr="433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14810" y="1928802"/>
            <a:ext cx="4038600" cy="42839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rgbClr val="00B0F0"/>
                </a:solidFill>
              </a:rPr>
              <a:t>Celui qui a pris la décision de créer ce service est napoléon III</a:t>
            </a:r>
            <a:r>
              <a:rPr lang="fr-FR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fr-FR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fr-FR" sz="1800" b="1" i="1" dirty="0" smtClean="0"/>
              <a:t>Choqué par cette catastrophe, Napoléon III demande à Le Verrier s’il ne serait pas possible de prévoir l’arrivée des tempêtes. </a:t>
            </a:r>
          </a:p>
          <a:p>
            <a:r>
              <a:rPr lang="fr-FR" sz="1800" b="1" i="1" dirty="0" smtClean="0"/>
              <a:t>Napoléon III, est né à </a:t>
            </a:r>
            <a:r>
              <a:rPr lang="fr-FR" sz="1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Paris en 1808 et mort au Royaume-Uni en  1873. Il est le premier Président de la république française , élu le 10 décembre 1848 au suffrage universel masculin, avant d'être proclamé Empereur des Français le 2 décembre 1852 sous le nom de Napoléon III</a:t>
            </a:r>
            <a:r>
              <a:rPr lang="fr-FR" sz="1800" b="1" i="1" dirty="0" smtClean="0"/>
              <a:t>.</a:t>
            </a:r>
            <a:endParaRPr lang="fr-FR" sz="1800" b="1" i="1" dirty="0"/>
          </a:p>
        </p:txBody>
      </p:sp>
      <p:pic>
        <p:nvPicPr>
          <p:cNvPr id="1026" name="Picture 2" descr="U:\Napoléon_II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5286380" y="1571612"/>
            <a:ext cx="2737104" cy="426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7" name="Connecteur droit avec flèche 6"/>
          <p:cNvCxnSpPr/>
          <p:nvPr/>
        </p:nvCxnSpPr>
        <p:spPr>
          <a:xfrm>
            <a:off x="5715008" y="135729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>
                <a:solidFill>
                  <a:srgbClr val="00B0F0"/>
                </a:solidFill>
              </a:rPr>
              <a:t>Qui est Le Verrier ? Qui est-t-il ?</a:t>
            </a:r>
            <a:endParaRPr lang="fr-FR" u="sng" dirty="0">
              <a:solidFill>
                <a:srgbClr val="00B0F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4040188" cy="639762"/>
          </a:xfrm>
        </p:spPr>
        <p:txBody>
          <a:bodyPr/>
          <a:lstStyle/>
          <a:p>
            <a:r>
              <a:rPr lang="fr-FR" dirty="0" smtClean="0"/>
              <a:t> Le Verrier 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Qui est-t-il ?</a:t>
            </a:r>
            <a:endParaRPr lang="fr-FR" dirty="0"/>
          </a:p>
        </p:txBody>
      </p:sp>
      <p:pic>
        <p:nvPicPr>
          <p:cNvPr id="11" name="Espace réservé du contenu 10" descr="LeVerrier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00100" y="2357430"/>
            <a:ext cx="2956369" cy="3763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lvl="1">
              <a:buNone/>
            </a:pPr>
            <a:r>
              <a:rPr lang="fr-FR" sz="2800" b="1" i="1" dirty="0" smtClean="0"/>
              <a:t>Urbain Jean Joseph Le Verrier était un astronome et  un mathématicien français spécialisé en  mécanique céleste. </a:t>
            </a:r>
            <a:endParaRPr lang="fr-FR" sz="2800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solidFill>
                  <a:srgbClr val="00B0F0"/>
                </a:solidFill>
              </a:rPr>
              <a:t>L’œuvre de </a:t>
            </a:r>
            <a:r>
              <a:rPr lang="fr-FR" u="sng" smtClean="0">
                <a:solidFill>
                  <a:srgbClr val="00B0F0"/>
                </a:solidFill>
              </a:rPr>
              <a:t> </a:t>
            </a:r>
            <a:r>
              <a:rPr lang="fr-FR" u="sng" dirty="0" smtClean="0">
                <a:solidFill>
                  <a:srgbClr val="00B0F0"/>
                </a:solidFill>
              </a:rPr>
              <a:t> Le Verrier</a:t>
            </a:r>
            <a:r>
              <a:rPr lang="fr-FR" u="sng" smtClean="0">
                <a:solidFill>
                  <a:srgbClr val="00B0F0"/>
                </a:solidFill>
              </a:rPr>
              <a:t> </a:t>
            </a:r>
            <a:endParaRPr lang="fr-FR" u="sng" dirty="0">
              <a:solidFill>
                <a:srgbClr val="00B0F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cap="none" dirty="0" smtClean="0"/>
              <a:t>Il a créé l’observatoire .</a:t>
            </a:r>
            <a:endParaRPr lang="fr-FR" cap="non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fr-FR" cap="none" dirty="0" smtClean="0"/>
              <a:t>Qu’a-t-il fait?</a:t>
            </a:r>
            <a:endParaRPr lang="fr-FR" cap="none" dirty="0"/>
          </a:p>
        </p:txBody>
      </p:sp>
      <p:pic>
        <p:nvPicPr>
          <p:cNvPr id="7" name="Espace réservé du contenu 6" descr="index.jpe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0034" y="2357430"/>
            <a:ext cx="3964217" cy="3643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i="1" dirty="0" smtClean="0"/>
              <a:t>Il entreprit de recueillir et d'analyser à travers toute l'Europe les informations sur l'état de l' atmosphère. Il reconstitua ainsi l'étendue et la trajectoire de la tempête et en déduisit que l'arrivée de celle-ci aurait pu être prévue à l'aide d'un réseau de transmission approprié.</a:t>
            </a:r>
            <a:endParaRPr lang="fr-FR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solidFill>
                  <a:srgbClr val="00B0F0"/>
                </a:solidFill>
              </a:rPr>
              <a:t>Les historiens et le temps.</a:t>
            </a:r>
            <a:endParaRPr lang="fr-FR" u="sng" dirty="0">
              <a:solidFill>
                <a:srgbClr val="00B0F0"/>
              </a:solidFill>
            </a:endParaRP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Le Roy Ladurie 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fr-FR" b="1" i="1" dirty="0" smtClean="0"/>
              <a:t>La France a le relevé des températures depuis  les années 1850.Mais on peut avoir des renseignements grâce aux écrits, aux relevés des récoltes… Ainsi Emmanuel Le Roy </a:t>
            </a:r>
            <a:r>
              <a:rPr lang="fr-FR" b="1" i="1" dirty="0" err="1" smtClean="0"/>
              <a:t>Ladurie</a:t>
            </a:r>
            <a:r>
              <a:rPr lang="fr-FR" b="1" i="1" dirty="0" smtClean="0"/>
              <a:t> a écrit un ouvrage : </a:t>
            </a:r>
            <a:r>
              <a:rPr lang="fr-FR" b="1" i="1" u="sng" dirty="0" smtClean="0"/>
              <a:t>Histoire du climat depuis l’an mil</a:t>
            </a:r>
            <a:r>
              <a:rPr lang="fr-FR" b="1" i="1" dirty="0" smtClean="0"/>
              <a:t>.      </a:t>
            </a:r>
            <a:endParaRPr lang="fr-FR" b="1" i="1" dirty="0"/>
          </a:p>
        </p:txBody>
      </p:sp>
      <p:pic>
        <p:nvPicPr>
          <p:cNvPr id="14" name="Espace réservé du contenu 13" descr="images.jpe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500562" y="2428868"/>
            <a:ext cx="3352097" cy="3500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>
                <a:solidFill>
                  <a:srgbClr val="00B0F0"/>
                </a:solidFill>
              </a:rPr>
              <a:t>Pourquoi les historiens s’y intéressent? </a:t>
            </a:r>
            <a:endParaRPr lang="fr-FR" u="sng" dirty="0">
              <a:solidFill>
                <a:srgbClr val="00B0F0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i="1" dirty="0" smtClean="0"/>
              <a:t>Révolutions, guerres, émeutes… Le climat a été accusé de bien des maux. Un examen plus poussé montre que,  s’il est loin d’être le seul responsable, il a souvent figuré parmi les agents déclencheurs des crises sociales. </a:t>
            </a:r>
          </a:p>
          <a:p>
            <a:r>
              <a:rPr lang="fr-FR" b="1" i="1" dirty="0" smtClean="0"/>
              <a:t>En 1788 et 1789 l’été avait été très mauvais, les récoltes aussi et  le mécontentement des Français était au plus haut.</a:t>
            </a:r>
            <a:endParaRPr lang="fr-FR" i="1" dirty="0"/>
          </a:p>
        </p:txBody>
      </p:sp>
      <p:pic>
        <p:nvPicPr>
          <p:cNvPr id="6" name="Espace réservé du contenu 5" descr="index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571612"/>
            <a:ext cx="3857652" cy="46326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166</TotalTime>
  <Words>371</Words>
  <Application>Microsoft Office PowerPoint</Application>
  <PresentationFormat>Affichage à l'écran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Apex</vt:lpstr>
      <vt:lpstr>Ce que représente la météo pour moi.</vt:lpstr>
      <vt:lpstr>Un exemple de domaine professionnel où la météo joue un rôle important.</vt:lpstr>
      <vt:lpstr>Comment grâce à une tempête la France a créé un service météo ! </vt:lpstr>
      <vt:lpstr>Celui qui a pris la décision de créer ce service est napoléon III.</vt:lpstr>
      <vt:lpstr>Qui est Le Verrier ? Qui est-t-il ?</vt:lpstr>
      <vt:lpstr>L’œuvre de   Le Verrier </vt:lpstr>
      <vt:lpstr>Les historiens et le temps.</vt:lpstr>
      <vt:lpstr>Pourquoi les historiens s’y intéressent?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que représente la météo pour moi.</dc:title>
  <dc:creator>ADMIN1</dc:creator>
  <cp:lastModifiedBy>admin1</cp:lastModifiedBy>
  <cp:revision>23</cp:revision>
  <dcterms:created xsi:type="dcterms:W3CDTF">2014-10-07T06:31:12Z</dcterms:created>
  <dcterms:modified xsi:type="dcterms:W3CDTF">2014-12-11T12:16:56Z</dcterms:modified>
</cp:coreProperties>
</file>