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68" r:id="rId12"/>
  </p:sldIdLst>
  <p:sldSz cx="9144000" cy="6858000" type="screen4x3"/>
  <p:notesSz cx="666908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BC5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21B1-86E4-4DAB-9918-88242162F6BE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52A0-8C62-474B-9DE0-A31D62A7EA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21B1-86E4-4DAB-9918-88242162F6BE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52A0-8C62-474B-9DE0-A31D62A7EA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21B1-86E4-4DAB-9918-88242162F6BE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52A0-8C62-474B-9DE0-A31D62A7EA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21B1-86E4-4DAB-9918-88242162F6BE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52A0-8C62-474B-9DE0-A31D62A7EA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21B1-86E4-4DAB-9918-88242162F6BE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52A0-8C62-474B-9DE0-A31D62A7EA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21B1-86E4-4DAB-9918-88242162F6BE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52A0-8C62-474B-9DE0-A31D62A7EA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21B1-86E4-4DAB-9918-88242162F6BE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52A0-8C62-474B-9DE0-A31D62A7EA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21B1-86E4-4DAB-9918-88242162F6BE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52A0-8C62-474B-9DE0-A31D62A7EA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21B1-86E4-4DAB-9918-88242162F6BE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52A0-8C62-474B-9DE0-A31D62A7EA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21B1-86E4-4DAB-9918-88242162F6BE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52A0-8C62-474B-9DE0-A31D62A7EA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21B1-86E4-4DAB-9918-88242162F6BE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52A0-8C62-474B-9DE0-A31D62A7EA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E21B1-86E4-4DAB-9918-88242162F6BE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752A0-8C62-474B-9DE0-A31D62A7EA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météo et moi </a:t>
            </a:r>
            <a:endParaRPr lang="fr-FR" dirty="0"/>
          </a:p>
        </p:txBody>
      </p:sp>
      <p:pic>
        <p:nvPicPr>
          <p:cNvPr id="7" name="Espace réservé du contenu 6" descr="images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2302522"/>
            <a:ext cx="3357585" cy="3099309"/>
          </a:xfrm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Rien que de plus vrai que cette </a:t>
            </a:r>
            <a:r>
              <a:rPr lang="fr-FR" dirty="0"/>
              <a:t>c</a:t>
            </a:r>
            <a:r>
              <a:rPr lang="fr-FR" dirty="0" smtClean="0"/>
              <a:t>itation de Charles Dickens. Combien de fois n’avons-nous pas dit ?</a:t>
            </a:r>
            <a:endParaRPr lang="fr-FR" dirty="0"/>
          </a:p>
        </p:txBody>
      </p:sp>
      <p:pic>
        <p:nvPicPr>
          <p:cNvPr id="8" name="Image 7" descr="header_article_tmpphp9EJb7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786190"/>
            <a:ext cx="392909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historiens et le temps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Histoire du climat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La France a le relevé des températures depuis environ 1855, mais on peut avoir des renseignements grâce aux écrits, aux relevés des récoltes … Ainsi Emmanuel Le Roy </a:t>
            </a:r>
            <a:r>
              <a:rPr lang="fr-FR" dirty="0" err="1" smtClean="0"/>
              <a:t>Ladurie</a:t>
            </a:r>
            <a:r>
              <a:rPr lang="fr-FR" dirty="0" smtClean="0"/>
              <a:t> a écrit un ouvrage : </a:t>
            </a:r>
            <a:r>
              <a:rPr lang="fr-FR" u="sng" dirty="0" smtClean="0"/>
              <a:t>Histoire du climat depuis l’an mil.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Emmanuel Le Roy </a:t>
            </a:r>
            <a:r>
              <a:rPr lang="fr-FR" dirty="0" err="1" smtClean="0"/>
              <a:t>Ladurie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Espace réservé du contenu 6" descr="21116_ladurie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57818" y="2428868"/>
            <a:ext cx="3000396" cy="328614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3600" dirty="0" smtClean="0"/>
              <a:t>Pourquoi les historiens s’y intéressent ? </a:t>
            </a:r>
            <a:endParaRPr lang="fr-FR" sz="3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dirty="0" smtClean="0"/>
              <a:t>Révolutions , guerre, émeute … le climat a été accusé de bien des maux. Les examens plus poussés montrent que , s’il est loin d’être le seul responsable , il a souvent figuré parmi les agents déclencheurs des crises sociales. Ainsi, lors de la Révolution française de 1789, le mauvais temps, plusieurs années de suite, n’ayant  pas permis de bonnes récoltes a augmenté le mécontentement des Français . On peut parler de déclic climatique .</a:t>
            </a:r>
          </a:p>
          <a:p>
            <a:pPr>
              <a:buNone/>
            </a:pPr>
            <a:endParaRPr lang="fr-FR" sz="2400" dirty="0"/>
          </a:p>
        </p:txBody>
      </p:sp>
      <p:pic>
        <p:nvPicPr>
          <p:cNvPr id="4" name="Image 3" descr="rev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286256"/>
            <a:ext cx="2357454" cy="19925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FFC000"/>
                </a:solidFill>
              </a:rPr>
              <a:t>Le beau temps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beau temps  nous fait moins déprimer que le mauvais temps</a:t>
            </a:r>
            <a:endParaRPr lang="fr-FR" sz="2400" dirty="0"/>
          </a:p>
        </p:txBody>
      </p:sp>
      <p:pic>
        <p:nvPicPr>
          <p:cNvPr id="7" name="Espace réservé du contenu 6" descr="389975_10151647464276282_24358879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8625" y="928670"/>
            <a:ext cx="3784600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Je suis sensible au mauvais temps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C’est vrai que c’est énervant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Espace réservé du contenu 6" descr="83ea926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99302"/>
            <a:ext cx="4040188" cy="290243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4876" y="1500174"/>
            <a:ext cx="4041775" cy="63976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C’est vrai que ça devient monotone de rester sur l’ordi toute la journée !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8" name="Espace réservé du contenu 7" descr="a brouillard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99037" y="2483644"/>
            <a:ext cx="3333750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 contre il y a des professionnels qui détestent le mauvais temps</a:t>
            </a:r>
            <a:endParaRPr lang="fr-FR" dirty="0"/>
          </a:p>
        </p:txBody>
      </p:sp>
      <p:pic>
        <p:nvPicPr>
          <p:cNvPr id="6" name="Espace réservé du contenu 5" descr="ebd7a22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68899"/>
            <a:ext cx="4038600" cy="2988564"/>
          </a:xfrm>
        </p:spPr>
      </p:pic>
      <p:pic>
        <p:nvPicPr>
          <p:cNvPr id="8" name="Espace réservé du contenu 7" descr="pluie_sur_la_plage-Picardi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Parfois les conséquences sont bien plus graves </a:t>
            </a:r>
            <a:endParaRPr lang="fr-FR" dirty="0"/>
          </a:p>
        </p:txBody>
      </p:sp>
      <p:pic>
        <p:nvPicPr>
          <p:cNvPr id="4" name="Espace réservé du contenu 3" descr="Ivan-Aivazovsky-Shipwre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966" y="1600200"/>
            <a:ext cx="7184068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La tempête de 1854</a:t>
            </a:r>
            <a:endParaRPr lang="fr-FR" sz="3200" dirty="0"/>
          </a:p>
        </p:txBody>
      </p:sp>
      <p:pic>
        <p:nvPicPr>
          <p:cNvPr id="4" name="Espace réservé du contenu 3" descr="oc-103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1643050"/>
            <a:ext cx="4929221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C00000"/>
                </a:solidFill>
              </a:rPr>
              <a:t>Pendant cette tempête nous avons perdu 40 navires français engagés dans la guerre de Crimée.  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Napoléon III</a:t>
            </a:r>
            <a:endParaRPr lang="fr-FR" sz="3200" dirty="0"/>
          </a:p>
        </p:txBody>
      </p:sp>
      <p:pic>
        <p:nvPicPr>
          <p:cNvPr id="4" name="Espace réservé du contenu 3" descr="doc-2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0425" y="1224756"/>
            <a:ext cx="2921000" cy="394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conten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>
                <a:solidFill>
                  <a:srgbClr val="2BC5C1"/>
                </a:solidFill>
              </a:rPr>
              <a:t>Il est né le 20 avril 1808 à Paris , il décède le 9 janvier 1873 </a:t>
            </a:r>
            <a:r>
              <a:rPr lang="fr-FR" sz="2400" dirty="0" smtClean="0">
                <a:solidFill>
                  <a:srgbClr val="2BC5C1"/>
                </a:solidFill>
              </a:rPr>
              <a:t> </a:t>
            </a:r>
            <a:r>
              <a:rPr lang="fr-FR" sz="2400" dirty="0" smtClean="0">
                <a:solidFill>
                  <a:srgbClr val="2BC5C1"/>
                </a:solidFill>
              </a:rPr>
              <a:t>au Royaume Uni.</a:t>
            </a:r>
            <a:endParaRPr lang="fr-FR" sz="2400" dirty="0" smtClean="0">
              <a:solidFill>
                <a:srgbClr val="2BC5C1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2BC5C1"/>
                </a:solidFill>
              </a:rPr>
              <a:t>Il a voulu savoir si on pouvait prévoir les tempêtes.</a:t>
            </a:r>
            <a:endParaRPr lang="fr-FR" sz="2400" dirty="0">
              <a:solidFill>
                <a:srgbClr val="2BC5C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Verrier qui est-il ?</a:t>
            </a:r>
            <a:endParaRPr lang="fr-FR" dirty="0"/>
          </a:p>
        </p:txBody>
      </p:sp>
      <p:pic>
        <p:nvPicPr>
          <p:cNvPr id="7" name="Espace réservé du contenu 6" descr="portrait-le-verrier-zo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550" y="2320925"/>
            <a:ext cx="1428750" cy="1757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Naissance : 11 mars 1811</a:t>
            </a:r>
          </a:p>
          <a:p>
            <a:r>
              <a:rPr lang="fr-FR" dirty="0" smtClean="0"/>
              <a:t>Décède : 23 septembre 1877</a:t>
            </a:r>
          </a:p>
          <a:p>
            <a:r>
              <a:rPr lang="fr-FR" dirty="0" smtClean="0"/>
              <a:t>Epouse : Marie Lucie Clotilde </a:t>
            </a:r>
          </a:p>
          <a:p>
            <a:r>
              <a:rPr lang="fr-FR" dirty="0" smtClean="0"/>
              <a:t>Formation : Lycée Louis-le-grand </a:t>
            </a:r>
          </a:p>
          <a:p>
            <a:r>
              <a:rPr lang="fr-FR" dirty="0" smtClean="0"/>
              <a:t> </a:t>
            </a:r>
            <a:r>
              <a:rPr lang="fr-FR" sz="1800" dirty="0" smtClean="0"/>
              <a:t>C’était un grand astronome et mathématicien français .</a:t>
            </a:r>
          </a:p>
          <a:p>
            <a:r>
              <a:rPr lang="fr-FR" sz="1800" dirty="0" smtClean="0"/>
              <a:t> Il a affirmé à Napoléon III qu’on pouvait prévoir les tempêtes. </a:t>
            </a:r>
            <a:endParaRPr lang="fr-FR" sz="1800" dirty="0"/>
          </a:p>
        </p:txBody>
      </p:sp>
      <p:pic>
        <p:nvPicPr>
          <p:cNvPr id="8" name="Espace réservé du contenu 7" descr="LeVerrier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429124" y="1142984"/>
            <a:ext cx="355600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L’œuvre de  Le Verrier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Il a créé l’Observatoire de Paris</a:t>
            </a:r>
            <a:endParaRPr lang="fr-FR" dirty="0"/>
          </a:p>
        </p:txBody>
      </p:sp>
      <p:pic>
        <p:nvPicPr>
          <p:cNvPr id="10" name="Espace réservé du contenu 9" descr="montsour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6070" y="3236119"/>
            <a:ext cx="2822448" cy="1828800"/>
          </a:xfr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>
          <a:xfrm>
            <a:off x="4572000" y="1571612"/>
            <a:ext cx="4041775" cy="639762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 </a:t>
            </a:r>
          </a:p>
          <a:p>
            <a:r>
              <a:rPr lang="fr-FR" sz="3100" dirty="0" smtClean="0"/>
              <a:t>Qu’a-t-il fait ? </a:t>
            </a:r>
            <a:endParaRPr lang="fr-FR" sz="31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fr-FR" b="1" dirty="0" smtClean="0"/>
          </a:p>
          <a:p>
            <a:pPr algn="just">
              <a:buNone/>
            </a:pPr>
            <a:r>
              <a:rPr lang="fr-FR" sz="1800" b="1" dirty="0" smtClean="0"/>
              <a:t>       Il entreprit de recueillir et d’analyser à travers toute l’Europe les informations sur l’état de l’atmosphère . A partir de ces données il a pu prévoir le temps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366</Words>
  <Application>Microsoft Office PowerPoint</Application>
  <PresentationFormat>Affichage à l'écran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La météo et moi </vt:lpstr>
      <vt:lpstr>Le beau temps</vt:lpstr>
      <vt:lpstr>Je suis sensible au mauvais temps </vt:lpstr>
      <vt:lpstr>Par contre il y a des professionnels qui détestent le mauvais temps</vt:lpstr>
      <vt:lpstr>Parfois les conséquences sont bien plus graves </vt:lpstr>
      <vt:lpstr>La tempête de 1854</vt:lpstr>
      <vt:lpstr>Napoléon III</vt:lpstr>
      <vt:lpstr>Le Verrier qui est-il ?</vt:lpstr>
      <vt:lpstr>L’œuvre de  Le Verrier </vt:lpstr>
      <vt:lpstr>Les historiens et le temps </vt:lpstr>
      <vt:lpstr>Pourquoi les historiens s’y intéressent ? 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 et moi </dc:title>
  <dc:creator>ADMIN1</dc:creator>
  <cp:lastModifiedBy>admin1</cp:lastModifiedBy>
  <cp:revision>27</cp:revision>
  <dcterms:created xsi:type="dcterms:W3CDTF">2014-10-07T07:28:53Z</dcterms:created>
  <dcterms:modified xsi:type="dcterms:W3CDTF">2014-12-12T11:56:58Z</dcterms:modified>
</cp:coreProperties>
</file>