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3" r:id="rId5"/>
    <p:sldId id="261" r:id="rId6"/>
    <p:sldId id="262" r:id="rId7"/>
    <p:sldId id="266" r:id="rId8"/>
    <p:sldId id="267" r:id="rId9"/>
    <p:sldId id="268" r:id="rId10"/>
    <p:sldId id="264" r:id="rId11"/>
    <p:sldId id="265" r:id="rId12"/>
    <p:sldId id="259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60" r:id="rId23"/>
    <p:sldId id="283" r:id="rId24"/>
    <p:sldId id="284" r:id="rId25"/>
    <p:sldId id="285" r:id="rId26"/>
    <p:sldId id="286" r:id="rId27"/>
    <p:sldId id="287" r:id="rId28"/>
    <p:sldId id="288" r:id="rId29"/>
    <p:sldId id="278" r:id="rId30"/>
    <p:sldId id="289" r:id="rId31"/>
    <p:sldId id="290" r:id="rId32"/>
    <p:sldId id="279" r:id="rId33"/>
    <p:sldId id="280" r:id="rId34"/>
    <p:sldId id="281" r:id="rId35"/>
    <p:sldId id="291" r:id="rId36"/>
    <p:sldId id="292" r:id="rId37"/>
    <p:sldId id="293" r:id="rId38"/>
    <p:sldId id="282" r:id="rId39"/>
    <p:sldId id="294" r:id="rId40"/>
    <p:sldId id="295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7B04C7-1FD2-48BE-8C18-8EA7183360F6}" type="datetimeFigureOut">
              <a:rPr lang="fr-FR" smtClean="0"/>
              <a:pPr/>
              <a:t>27/05/2019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8907F9-D866-4CB9-9F81-438F667948AD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PE_Ecole_Ambassadrice_Remise_Lycee_Chateau-Gontier_20180601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64507" y="0"/>
            <a:ext cx="10608507" cy="70723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FRESQUE</a:t>
            </a:r>
            <a:endParaRPr lang="fr-FR" dirty="0"/>
          </a:p>
        </p:txBody>
      </p:sp>
      <p:pic>
        <p:nvPicPr>
          <p:cNvPr id="4" name="Espace réservé du contenu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278" y="1935163"/>
            <a:ext cx="7803444" cy="438943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FRESQUE</a:t>
            </a:r>
            <a:endParaRPr lang="fr-FR" dirty="0"/>
          </a:p>
        </p:txBody>
      </p:sp>
      <p:pic>
        <p:nvPicPr>
          <p:cNvPr id="4" name="Espace réservé du contenu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Journée de l’Europe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25 mai nous avons organisé une journée banalisée consacrée à l’Europe. Plusieurs ateliers ont été animés par des animatrices de la Maison de l’Europe basée à Laval ainsi que deux jeunes étudiantes, l’une est allemande et l’autre lituanienne, en SVE (Service Volontaire Européen).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Les classes de Seconde et les Ambassadeurs juniors</a:t>
            </a:r>
          </a:p>
        </p:txBody>
      </p:sp>
      <p:pic>
        <p:nvPicPr>
          <p:cNvPr id="4" name="Espace réservé du contenu 3" descr="Photo de grou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Qui veut gagner des millions spécial UK ?</a:t>
            </a:r>
          </a:p>
        </p:txBody>
      </p:sp>
      <p:pic>
        <p:nvPicPr>
          <p:cNvPr id="5" name="Espace réservé du contenu 4" descr="Qui veut gagner des euros spécial U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Echange avec une SVE Allemande</a:t>
            </a:r>
          </a:p>
        </p:txBody>
      </p:sp>
      <p:pic>
        <p:nvPicPr>
          <p:cNvPr id="4" name="Espace réservé du contenu 3" descr="Rencontre avec une jeune SVE Alleman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Rencontre avec une SVE Lituanienne</a:t>
            </a:r>
          </a:p>
        </p:txBody>
      </p:sp>
      <p:pic>
        <p:nvPicPr>
          <p:cNvPr id="4" name="Espace réservé du contenu 3" descr="Rencontre avec une jeune SVE Lituanien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puzzle géant </a:t>
            </a:r>
          </a:p>
        </p:txBody>
      </p:sp>
      <p:pic>
        <p:nvPicPr>
          <p:cNvPr id="4" name="Espace réservé du contenu 3" descr="Puzzle géant La Construction Européen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TIMELINE</a:t>
            </a:r>
          </a:p>
        </p:txBody>
      </p:sp>
      <p:pic>
        <p:nvPicPr>
          <p:cNvPr id="4" name="Espace réservé du contenu 3" descr="Timel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VRAI/FAUX GEANT</a:t>
            </a:r>
          </a:p>
        </p:txBody>
      </p:sp>
      <p:pic>
        <p:nvPicPr>
          <p:cNvPr id="4" name="Espace réservé du contenu 3" descr="vrai faux géa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Ecole Ambassadrice LP Pierre et Marie 53200 Château-Gontier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Dans le cadre du projet « Ecole Ambassadrice », Le LP Pierre et Marie Curie a été désigné par le Parlement  Européen comme Lycée Référent dans l’Académie de Nantes.</a:t>
            </a:r>
          </a:p>
          <a:p>
            <a:r>
              <a:rPr lang="fr-FR" dirty="0"/>
              <a:t>C’est un projet récent, qui ces 2 dernières années, a uniquement concerné des Lycées d’Ile de France et du </a:t>
            </a:r>
            <a:r>
              <a:rPr lang="fr-FR" dirty="0" err="1"/>
              <a:t>Sud-Est</a:t>
            </a:r>
            <a:r>
              <a:rPr lang="fr-FR" dirty="0"/>
              <a:t> de la France. Il a été étendu à toute la France l’an passé.</a:t>
            </a:r>
          </a:p>
          <a:p>
            <a:r>
              <a:rPr lang="fr-FR" dirty="0"/>
              <a:t>La France a fait le choix de proposer ce projet uniquement aux Lycées Professionnels afin d’offrir cette opportunité aux publics dits « éloignés ».</a:t>
            </a:r>
          </a:p>
          <a:p>
            <a:r>
              <a:rPr lang="fr-FR" dirty="0"/>
              <a:t>L’ambition de ce projet est de faire vivre l’Europe au cœur même des territoires, et de favoriser une prise de conscience d’une citoyenneté Européenne chez les jeunes. Il vise à les encourager à participer à la vie démocratique de leur pays et de l’Europe. Les horizons de la jeunesse sont multiples et la mobilité européenne est un atout dans la construction de leur parcours citoyen.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VRAI</a:t>
            </a:r>
          </a:p>
        </p:txBody>
      </p:sp>
      <p:pic>
        <p:nvPicPr>
          <p:cNvPr id="4" name="Espace réservé du contenu 3" descr="Vra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FAUX</a:t>
            </a:r>
          </a:p>
        </p:txBody>
      </p:sp>
      <p:pic>
        <p:nvPicPr>
          <p:cNvPr id="4" name="Espace réservé du contenu 3" descr="Fau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457" y="1935163"/>
            <a:ext cx="3293085" cy="438943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Rencontre avec un député Européen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Ambassadeurs juniors de la classe de 1TER ont eu l’honneur d’accueillir Monsieur Arthuis, député européen, au sein de l’établissement Pierre et Marie Curie.</a:t>
            </a:r>
          </a:p>
          <a:p>
            <a:r>
              <a:rPr lang="fr-FR" dirty="0"/>
              <a:t>Les élèves ont tout d’abord formé un comité d’accueil Européen à l’arrivée de Monsieur Arthuis.</a:t>
            </a:r>
          </a:p>
          <a:p>
            <a:r>
              <a:rPr lang="fr-FR" dirty="0"/>
              <a:t> En effet, ils ont salué l’élu Européen dans l’une des 24 langues européennes, nous permettant l’opportunité et le plaisir d’entendre des sonorités peu familières.</a:t>
            </a:r>
          </a:p>
          <a:p>
            <a:endParaRPr lang="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L’accueil</a:t>
            </a:r>
          </a:p>
        </p:txBody>
      </p:sp>
      <p:pic>
        <p:nvPicPr>
          <p:cNvPr id="4" name="Espace réservé du contenu 3" descr="accuei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8914" y="1935163"/>
            <a:ext cx="6586171" cy="438943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dévoilement de la plaque</a:t>
            </a:r>
          </a:p>
        </p:txBody>
      </p:sp>
      <p:pic>
        <p:nvPicPr>
          <p:cNvPr id="4" name="Espace réservé du contenu 3" descr="PE_Ecole_Ambassadrice_Remise_Lycee_Chateau-Gontier_20180601_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0930" y="1935163"/>
            <a:ext cx="6582140" cy="4389437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dévoilement de la plaque</a:t>
            </a:r>
            <a:endParaRPr lang="fr-FR" dirty="0"/>
          </a:p>
        </p:txBody>
      </p:sp>
      <p:pic>
        <p:nvPicPr>
          <p:cNvPr id="4" name="Espace réservé du contenu 3" descr="PE_Ecole_Ambassadrice_Remise_Lycee_Chateau-Gontier_20180601_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0930" y="1935163"/>
            <a:ext cx="6582140" cy="4389437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 dévoilement de la plaque</a:t>
            </a:r>
            <a:endParaRPr lang="fr-FR" dirty="0"/>
          </a:p>
        </p:txBody>
      </p:sp>
      <p:pic>
        <p:nvPicPr>
          <p:cNvPr id="4" name="Espace réservé du contenu 3" descr="PE_Ecole_Ambassadrice_Remise_Lycee_Chateau-Gontier_20180601_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0930" y="1935163"/>
            <a:ext cx="6582140" cy="4389437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REMISE DES DIPLOMES</a:t>
            </a:r>
          </a:p>
        </p:txBody>
      </p:sp>
      <p:pic>
        <p:nvPicPr>
          <p:cNvPr id="4" name="Espace réservé du contenu 3" descr="PE_Ecole_Ambassadrice_Remise_Lycee_Chateau-Gontier_20180601_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0930" y="1935163"/>
            <a:ext cx="6582140" cy="438943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REMISE DES DIPLOMES</a:t>
            </a:r>
            <a:endParaRPr lang="fr-FR" dirty="0"/>
          </a:p>
        </p:txBody>
      </p:sp>
      <p:pic>
        <p:nvPicPr>
          <p:cNvPr id="4" name="Espace réservé du contenu 3" descr="PE_Ecole_Ambassadrice_Remise_Lycee_Chateau-Gontier_20180601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8854" y="1935163"/>
            <a:ext cx="2926291" cy="438943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UN TEMPS D’ECHANGE PASSIONNANT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fr-FR" sz="8000" dirty="0"/>
              <a:t>Vint alors le moment privilégié de la rencontre avec le député Européen en salle, ce dernier a fait son entrée au son de l’hymne Européen « l’hymne à la joie », de Beethoven. L’échange autour des valeurs Européennes fut riche d’enseignements, puis </a:t>
            </a:r>
            <a:r>
              <a:rPr lang="fr-FR" sz="8000" dirty="0" err="1"/>
              <a:t>M.Arthuis</a:t>
            </a:r>
            <a:r>
              <a:rPr lang="fr-FR" sz="8000" dirty="0"/>
              <a:t> a accepté avec humilité et bienveillance d’être testé sur les dates clés de la construction Européenne. Les Ambassadeurs Juniors ont terminé par une déclamation de leur poème en acrostiche « EUROPE ».</a:t>
            </a:r>
          </a:p>
          <a:p>
            <a:endParaRPr lang="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attentes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Ainsi, dans le cadre de ce programme, il est demandé à l’établissement de :</a:t>
            </a:r>
          </a:p>
          <a:p>
            <a:pPr lvl="0"/>
            <a:r>
              <a:rPr lang="fr-FR" dirty="0"/>
              <a:t>réaliser un info-point Europe dans l’établissement</a:t>
            </a:r>
          </a:p>
          <a:p>
            <a:pPr lvl="0"/>
            <a:r>
              <a:rPr lang="fr-FR" dirty="0"/>
              <a:t>mener des actions d’envergure autour de la journée Européenne du 09 mai 2018</a:t>
            </a:r>
          </a:p>
          <a:p>
            <a:pPr lvl="0"/>
            <a:r>
              <a:rPr lang="fr-FR" dirty="0"/>
              <a:t>nommer des Ambassadeurs juniors et seniors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Le Portrait Européen de </a:t>
            </a:r>
            <a:r>
              <a:rPr lang="fr-FR" dirty="0" err="1">
                <a:solidFill>
                  <a:srgbClr val="0070C0"/>
                </a:solidFill>
              </a:rPr>
              <a:t>M.Arthuis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Lors de la rencontre de M.ARTHUIS avec les élèves Ambassadeurs Juniors de l’Union Européenne, ils ont souhaité dresser le portrait Européen du député, à la manière de Proust,</a:t>
            </a:r>
          </a:p>
          <a:p>
            <a:endParaRPr lang="fr" dirty="0"/>
          </a:p>
          <a:p>
            <a:r>
              <a:rPr lang="fr-FR" dirty="0"/>
              <a:t>Si j’étais une ville </a:t>
            </a:r>
          </a:p>
          <a:p>
            <a:r>
              <a:rPr lang="fr-FR" dirty="0"/>
              <a:t>Si j’étais une personnalité</a:t>
            </a:r>
          </a:p>
          <a:p>
            <a:r>
              <a:rPr lang="fr-FR" dirty="0"/>
              <a:t>Si j’étais un symbole</a:t>
            </a:r>
          </a:p>
          <a:p>
            <a:r>
              <a:rPr lang="fr-FR" dirty="0"/>
              <a:t>Si j’étais un pays</a:t>
            </a:r>
          </a:p>
          <a:p>
            <a:endParaRPr lang="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Le Portrait Européen de </a:t>
            </a:r>
            <a:r>
              <a:rPr lang="fr-FR" dirty="0" err="1">
                <a:solidFill>
                  <a:srgbClr val="0070C0"/>
                </a:solidFill>
              </a:rPr>
              <a:t>M.Arthuis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endParaRPr lang="fr" dirty="0"/>
          </a:p>
          <a:p>
            <a:r>
              <a:rPr lang="fr-FR" sz="4600" dirty="0"/>
              <a:t>Si j’étais une langue</a:t>
            </a:r>
          </a:p>
          <a:p>
            <a:endParaRPr lang="fr" sz="4600" dirty="0"/>
          </a:p>
          <a:p>
            <a:r>
              <a:rPr lang="fr-FR" sz="4600" dirty="0"/>
              <a:t>Si j’étais une décision politique</a:t>
            </a:r>
          </a:p>
          <a:p>
            <a:r>
              <a:rPr lang="fr" sz="4600" dirty="0"/>
              <a:t> </a:t>
            </a:r>
          </a:p>
          <a:p>
            <a:r>
              <a:rPr lang="fr-FR" sz="4600" dirty="0"/>
              <a:t>Si j’étais une date de la construction Européenne </a:t>
            </a:r>
          </a:p>
          <a:p>
            <a:endParaRPr lang="fr" sz="4600" dirty="0"/>
          </a:p>
          <a:p>
            <a:r>
              <a:rPr lang="fr-FR" sz="4600" dirty="0"/>
              <a:t>Si j’étais un monument </a:t>
            </a:r>
          </a:p>
          <a:p>
            <a:endParaRPr lang="fr" sz="4600" dirty="0"/>
          </a:p>
          <a:p>
            <a:r>
              <a:rPr lang="fr-FR" sz="4600" dirty="0"/>
              <a:t>Si j’étais un drapeau</a:t>
            </a:r>
          </a:p>
          <a:p>
            <a:endParaRPr lang="fr" sz="4600" dirty="0"/>
          </a:p>
          <a:p>
            <a:r>
              <a:rPr lang="fr-FR" sz="4600" dirty="0"/>
              <a:t>Si j’étais un paysage 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POEME EN ACROSTICHE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 pour Etoile</a:t>
            </a:r>
          </a:p>
          <a:p>
            <a:r>
              <a:rPr lang="fr-FR" dirty="0"/>
              <a:t>U pour Unie</a:t>
            </a:r>
          </a:p>
          <a:p>
            <a:r>
              <a:rPr lang="fr-FR" dirty="0"/>
              <a:t>R pour Rayonnante</a:t>
            </a:r>
          </a:p>
          <a:p>
            <a:r>
              <a:rPr lang="fr-FR" dirty="0"/>
              <a:t>O pour Osmose</a:t>
            </a:r>
          </a:p>
          <a:p>
            <a:r>
              <a:rPr lang="fr-FR" dirty="0"/>
              <a:t>P pour Paix</a:t>
            </a:r>
          </a:p>
          <a:p>
            <a:r>
              <a:rPr lang="fr-FR" dirty="0"/>
              <a:t>E pour Egalité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MOT DE LA FIN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Avant de nous quitter, le député a signé le livre d’or des élèves en y adjoignant quelques mots pour donner son sentiment sur cette belle rencontre : « En souvenir d'une merveilleuse rencontre avec les  Ambassadeurs du Parlement Européen du lycée PMC de Château-Gontier, En témoignage d'admiration et de reconnaissance. Avec mes vœux très cordiaux. »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L’échange scolaire avec RABKA</a:t>
            </a:r>
          </a:p>
        </p:txBody>
      </p:sp>
      <p:pic>
        <p:nvPicPr>
          <p:cNvPr id="4" name="Espace réservé du contenu 3" descr="welcom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L’échange scolaire avec RABKA</a:t>
            </a:r>
            <a:endParaRPr lang="fr-FR" dirty="0"/>
          </a:p>
        </p:txBody>
      </p:sp>
      <p:pic>
        <p:nvPicPr>
          <p:cNvPr id="4" name="Espace réservé du contenu 3" descr="gam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L’échange scolaire avec RABKA</a:t>
            </a:r>
            <a:endParaRPr lang="fr-FR" dirty="0"/>
          </a:p>
        </p:txBody>
      </p:sp>
      <p:pic>
        <p:nvPicPr>
          <p:cNvPr id="4" name="Espace réservé du contenu 3" descr="atelier ville photomonté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961" y="1935163"/>
            <a:ext cx="3292078" cy="4389437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L’échange scolaire avec RABKA</a:t>
            </a:r>
            <a:endParaRPr lang="fr-FR" dirty="0"/>
          </a:p>
        </p:txBody>
      </p:sp>
      <p:pic>
        <p:nvPicPr>
          <p:cNvPr id="4" name="Espace réservé du contenu 3" descr="Pologne 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projets futurs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Stage ERAMUS +</a:t>
            </a:r>
          </a:p>
          <a:p>
            <a:r>
              <a:rPr lang="fr-FR" dirty="0"/>
              <a:t>Des ateliers sur </a:t>
            </a:r>
            <a:r>
              <a:rPr lang="fr-FR"/>
              <a:t>le tempsde </a:t>
            </a:r>
            <a:r>
              <a:rPr lang="fr-FR" dirty="0"/>
              <a:t>la pause méridienne partenariat avec la Maison de l’Europe, menés conjointement avec les Ambassadeurs Juniors</a:t>
            </a:r>
          </a:p>
          <a:p>
            <a:r>
              <a:rPr lang="fr-FR" dirty="0"/>
              <a:t>Le </a:t>
            </a:r>
            <a:r>
              <a:rPr lang="fr-FR" dirty="0" err="1"/>
              <a:t>porte-clé</a:t>
            </a:r>
            <a:endParaRPr lang="fr-FR" dirty="0"/>
          </a:p>
          <a:p>
            <a:r>
              <a:rPr lang="fr-FR" dirty="0"/>
              <a:t>L’accueil de classes de collège autour des exposés réalisés par les Ambassadeurs juniors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porte-clés</a:t>
            </a:r>
          </a:p>
        </p:txBody>
      </p:sp>
      <p:pic>
        <p:nvPicPr>
          <p:cNvPr id="4" name="Espace réservé du contenu 3" descr="porte-clé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POINT INFO EUROPE </a:t>
            </a:r>
            <a:endParaRPr lang="fr-FR" dirty="0"/>
          </a:p>
        </p:txBody>
      </p:sp>
      <p:pic>
        <p:nvPicPr>
          <p:cNvPr id="4" name="Espace réservé du contenu 3" descr="20180514_1545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70C0"/>
                </a:solidFill>
              </a:rPr>
              <a:t>Le porte-clés, cadeau du lycée à </a:t>
            </a:r>
            <a:r>
              <a:rPr lang="fr-FR" dirty="0" err="1">
                <a:solidFill>
                  <a:srgbClr val="0070C0"/>
                </a:solidFill>
              </a:rPr>
              <a:t>M.Arthuis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 descr="kd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08854" y="1935163"/>
            <a:ext cx="2926291" cy="43894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FRESQUE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Les élèves de MLDS (Mission de Lutte contre le Décrochage Scolaire) ont présenté la fresque réalisée conjointement avec la classe de 2MEI (en </a:t>
            </a:r>
            <a:r>
              <a:rPr lang="fr-FR" dirty="0" err="1"/>
              <a:t>co</a:t>
            </a:r>
            <a:r>
              <a:rPr lang="fr-FR" dirty="0"/>
              <a:t>-animation avec M. LEMELLE, </a:t>
            </a:r>
            <a:r>
              <a:rPr lang="fr-FR" dirty="0" err="1"/>
              <a:t>professseur</a:t>
            </a:r>
            <a:r>
              <a:rPr lang="fr-FR" dirty="0"/>
              <a:t> de maintenance) et encadrée par Madame Isabelle </a:t>
            </a:r>
            <a:r>
              <a:rPr lang="fr-FR" dirty="0" err="1"/>
              <a:t>Chereau</a:t>
            </a:r>
            <a:r>
              <a:rPr lang="fr-FR" dirty="0"/>
              <a:t>, animatrice en Arts Plastiques. Chaque visiteur peut ainsi admiré le drapeau bleu Européen sur la façade de la Maison des Lycéens.</a:t>
            </a:r>
          </a:p>
          <a:p>
            <a:r>
              <a:rPr lang="fr-FR" dirty="0"/>
              <a:t>Point stratégique et convivial, celle-ci accueille également dans ses murs le Point Info Europe.</a:t>
            </a:r>
          </a:p>
          <a:p>
            <a:r>
              <a:rPr lang="fr-FR" dirty="0"/>
              <a:t>La devise « Unie dans la diversité » inscrite en anglais et en espagnol figure, auréolée, au centre des 12 étoiles du drapeau.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FRESQUE</a:t>
            </a:r>
          </a:p>
        </p:txBody>
      </p:sp>
      <p:pic>
        <p:nvPicPr>
          <p:cNvPr id="6" name="Espace réservé du contenu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5457" y="1935163"/>
            <a:ext cx="3293085" cy="43894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FRESQUE</a:t>
            </a:r>
            <a:endParaRPr lang="fr-FR" dirty="0"/>
          </a:p>
        </p:txBody>
      </p:sp>
      <p:pic>
        <p:nvPicPr>
          <p:cNvPr id="4" name="Espace réservé du contenu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FRESQUE</a:t>
            </a:r>
            <a:endParaRPr lang="fr-FR" dirty="0"/>
          </a:p>
        </p:txBody>
      </p:sp>
      <p:pic>
        <p:nvPicPr>
          <p:cNvPr id="4" name="Espace réservé du contenu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278" y="1935163"/>
            <a:ext cx="7803444" cy="438943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LA FRESQUE</a:t>
            </a:r>
            <a:endParaRPr lang="fr-FR" dirty="0"/>
          </a:p>
        </p:txBody>
      </p:sp>
      <p:pic>
        <p:nvPicPr>
          <p:cNvPr id="4" name="Espace réservé du contenu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278" y="1935163"/>
            <a:ext cx="7803444" cy="4389437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</TotalTime>
  <Words>570</Words>
  <Application>Microsoft Office PowerPoint</Application>
  <PresentationFormat>Affichage à l'écran (4:3)</PresentationFormat>
  <Paragraphs>84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4" baseType="lpstr">
      <vt:lpstr>Calibri</vt:lpstr>
      <vt:lpstr>Constantia</vt:lpstr>
      <vt:lpstr>Wingdings 2</vt:lpstr>
      <vt:lpstr>Débit</vt:lpstr>
      <vt:lpstr>Présentation PowerPoint</vt:lpstr>
      <vt:lpstr>Ecole Ambassadrice LP Pierre et Marie 53200 Château-Gontier</vt:lpstr>
      <vt:lpstr>Les attentes</vt:lpstr>
      <vt:lpstr>Le POINT INFO EUROPE </vt:lpstr>
      <vt:lpstr>LA FRESQUE</vt:lpstr>
      <vt:lpstr>LA FRESQUE</vt:lpstr>
      <vt:lpstr>LA FRESQUE</vt:lpstr>
      <vt:lpstr>LA FRESQUE</vt:lpstr>
      <vt:lpstr>LA FRESQUE</vt:lpstr>
      <vt:lpstr>LA FRESQUE</vt:lpstr>
      <vt:lpstr>LA FRESQUE</vt:lpstr>
      <vt:lpstr>Journée de l’Europe</vt:lpstr>
      <vt:lpstr>Les classes de Seconde et les Ambassadeurs juniors</vt:lpstr>
      <vt:lpstr>Qui veut gagner des millions spécial UK ?</vt:lpstr>
      <vt:lpstr>Echange avec une SVE Allemande</vt:lpstr>
      <vt:lpstr>Rencontre avec une SVE Lituanienne</vt:lpstr>
      <vt:lpstr>Le puzzle géant </vt:lpstr>
      <vt:lpstr>TIMELINE</vt:lpstr>
      <vt:lpstr>VRAI/FAUX GEANT</vt:lpstr>
      <vt:lpstr>VRAI</vt:lpstr>
      <vt:lpstr>FAUX</vt:lpstr>
      <vt:lpstr>Rencontre avec un député Européen</vt:lpstr>
      <vt:lpstr>L’accueil</vt:lpstr>
      <vt:lpstr>Le dévoilement de la plaque</vt:lpstr>
      <vt:lpstr>Le dévoilement de la plaque</vt:lpstr>
      <vt:lpstr>Le dévoilement de la plaque</vt:lpstr>
      <vt:lpstr>LA REMISE DES DIPLOMES</vt:lpstr>
      <vt:lpstr>LA REMISE DES DIPLOMES</vt:lpstr>
      <vt:lpstr>UN TEMPS D’ECHANGE PASSIONNANT</vt:lpstr>
      <vt:lpstr>Le Portrait Européen de M.Arthuis</vt:lpstr>
      <vt:lpstr>Le Portrait Européen de M.Arthuis</vt:lpstr>
      <vt:lpstr>LE POEME EN ACROSTICHE</vt:lpstr>
      <vt:lpstr>LE MOT DE LA FIN</vt:lpstr>
      <vt:lpstr>L’échange scolaire avec RABKA</vt:lpstr>
      <vt:lpstr>L’échange scolaire avec RABKA</vt:lpstr>
      <vt:lpstr>L’échange scolaire avec RABKA</vt:lpstr>
      <vt:lpstr>L’échange scolaire avec RABKA</vt:lpstr>
      <vt:lpstr>Les projets futurs</vt:lpstr>
      <vt:lpstr>Le porte-clés</vt:lpstr>
      <vt:lpstr>Le porte-clés, cadeau du lycée à M.Arthuis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PINEAU</dc:creator>
  <cp:lastModifiedBy>provadj</cp:lastModifiedBy>
  <cp:revision>16</cp:revision>
  <dcterms:created xsi:type="dcterms:W3CDTF">2019-01-14T07:34:36Z</dcterms:created>
  <dcterms:modified xsi:type="dcterms:W3CDTF">2019-05-27T20:15:52Z</dcterms:modified>
</cp:coreProperties>
</file>